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y="10287000" cx="18288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GoogleSlidesCustomDataVersion2">
      <go:slidesCustomData xmlns:go="http://customooxmlschemas.google.com/" r:id="rId27" roundtripDataSignature="AMtx7mi83B/Wuyors2U+LxSblT3NKm2xQ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7" Type="http://customschemas.google.com/relationships/presentationmetadata" Target="meta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p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p1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p2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2fd8fc7d4be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2fd8fc7d4b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2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31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3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3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3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2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32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3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3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3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3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3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2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2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2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2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2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5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25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2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2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2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6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26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2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2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27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27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27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27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2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2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2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2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2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3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3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3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3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3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2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2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2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2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11" Type="http://schemas.openxmlformats.org/officeDocument/2006/relationships/image" Target="../media/image9.png"/><Relationship Id="rId10" Type="http://schemas.openxmlformats.org/officeDocument/2006/relationships/image" Target="../media/image7.png"/><Relationship Id="rId12" Type="http://schemas.openxmlformats.org/officeDocument/2006/relationships/image" Target="../media/image5.png"/><Relationship Id="rId9" Type="http://schemas.openxmlformats.org/officeDocument/2006/relationships/image" Target="../media/image19.png"/><Relationship Id="rId5" Type="http://schemas.openxmlformats.org/officeDocument/2006/relationships/image" Target="../media/image3.png"/><Relationship Id="rId6" Type="http://schemas.openxmlformats.org/officeDocument/2006/relationships/image" Target="../media/image12.png"/><Relationship Id="rId7" Type="http://schemas.openxmlformats.org/officeDocument/2006/relationships/image" Target="../media/image1.png"/><Relationship Id="rId8" Type="http://schemas.openxmlformats.org/officeDocument/2006/relationships/image" Target="../media/image1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1.png"/><Relationship Id="rId4" Type="http://schemas.openxmlformats.org/officeDocument/2006/relationships/image" Target="../media/image55.png"/><Relationship Id="rId5" Type="http://schemas.openxmlformats.org/officeDocument/2006/relationships/image" Target="../media/image47.png"/><Relationship Id="rId6" Type="http://schemas.openxmlformats.org/officeDocument/2006/relationships/image" Target="../media/image5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4.png"/><Relationship Id="rId4" Type="http://schemas.openxmlformats.org/officeDocument/2006/relationships/image" Target="../media/image4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png"/><Relationship Id="rId4" Type="http://schemas.openxmlformats.org/officeDocument/2006/relationships/image" Target="../media/image51.png"/><Relationship Id="rId5" Type="http://schemas.openxmlformats.org/officeDocument/2006/relationships/image" Target="../media/image46.png"/><Relationship Id="rId6" Type="http://schemas.openxmlformats.org/officeDocument/2006/relationships/image" Target="../media/image73.png"/><Relationship Id="rId7" Type="http://schemas.openxmlformats.org/officeDocument/2006/relationships/image" Target="../media/image5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1.png"/><Relationship Id="rId4" Type="http://schemas.openxmlformats.org/officeDocument/2006/relationships/image" Target="../media/image55.png"/><Relationship Id="rId5" Type="http://schemas.openxmlformats.org/officeDocument/2006/relationships/image" Target="../media/image47.png"/><Relationship Id="rId6" Type="http://schemas.openxmlformats.org/officeDocument/2006/relationships/image" Target="../media/image5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4.png"/><Relationship Id="rId4" Type="http://schemas.openxmlformats.org/officeDocument/2006/relationships/image" Target="../media/image4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4.png"/><Relationship Id="rId4" Type="http://schemas.openxmlformats.org/officeDocument/2006/relationships/image" Target="../media/image4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.png"/><Relationship Id="rId4" Type="http://schemas.openxmlformats.org/officeDocument/2006/relationships/image" Target="../media/image51.png"/><Relationship Id="rId5" Type="http://schemas.openxmlformats.org/officeDocument/2006/relationships/image" Target="../media/image46.png"/><Relationship Id="rId6" Type="http://schemas.openxmlformats.org/officeDocument/2006/relationships/image" Target="../media/image73.png"/><Relationship Id="rId7" Type="http://schemas.openxmlformats.org/officeDocument/2006/relationships/image" Target="../media/image5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0.png"/></Relationships>
</file>

<file path=ppt/slides/_rels/slide20.xml.rels><?xml version="1.0" encoding="UTF-8" standalone="yes"?><Relationships xmlns="http://schemas.openxmlformats.org/package/2006/relationships"><Relationship Id="rId11" Type="http://schemas.openxmlformats.org/officeDocument/2006/relationships/image" Target="../media/image77.png"/><Relationship Id="rId10" Type="http://schemas.openxmlformats.org/officeDocument/2006/relationships/image" Target="../media/image76.png"/><Relationship Id="rId13" Type="http://schemas.openxmlformats.org/officeDocument/2006/relationships/image" Target="../media/image68.png"/><Relationship Id="rId1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78.png"/><Relationship Id="rId4" Type="http://schemas.openxmlformats.org/officeDocument/2006/relationships/image" Target="../media/image63.png"/><Relationship Id="rId9" Type="http://schemas.openxmlformats.org/officeDocument/2006/relationships/image" Target="../media/image72.png"/><Relationship Id="rId15" Type="http://schemas.openxmlformats.org/officeDocument/2006/relationships/image" Target="../media/image75.png"/><Relationship Id="rId14" Type="http://schemas.openxmlformats.org/officeDocument/2006/relationships/image" Target="../media/image67.png"/><Relationship Id="rId17" Type="http://schemas.openxmlformats.org/officeDocument/2006/relationships/image" Target="../media/image28.png"/><Relationship Id="rId16" Type="http://schemas.openxmlformats.org/officeDocument/2006/relationships/image" Target="../media/image66.png"/><Relationship Id="rId5" Type="http://schemas.openxmlformats.org/officeDocument/2006/relationships/image" Target="../media/image70.png"/><Relationship Id="rId6" Type="http://schemas.openxmlformats.org/officeDocument/2006/relationships/image" Target="../media/image65.png"/><Relationship Id="rId7" Type="http://schemas.openxmlformats.org/officeDocument/2006/relationships/image" Target="../media/image61.png"/><Relationship Id="rId8" Type="http://schemas.openxmlformats.org/officeDocument/2006/relationships/image" Target="../media/image6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6.jpg"/><Relationship Id="rId7" Type="http://schemas.openxmlformats.org/officeDocument/2006/relationships/image" Target="../media/image10.jpg"/><Relationship Id="rId8" Type="http://schemas.openxmlformats.org/officeDocument/2006/relationships/image" Target="../media/image8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40.png"/><Relationship Id="rId7" Type="http://schemas.openxmlformats.org/officeDocument/2006/relationships/image" Target="../media/image22.png"/><Relationship Id="rId8" Type="http://schemas.openxmlformats.org/officeDocument/2006/relationships/image" Target="../media/image3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3.png"/><Relationship Id="rId4" Type="http://schemas.openxmlformats.org/officeDocument/2006/relationships/image" Target="../media/image25.png"/><Relationship Id="rId5" Type="http://schemas.openxmlformats.org/officeDocument/2006/relationships/image" Target="../media/image42.png"/><Relationship Id="rId6" Type="http://schemas.openxmlformats.org/officeDocument/2006/relationships/image" Target="../media/image3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5.png"/><Relationship Id="rId4" Type="http://schemas.openxmlformats.org/officeDocument/2006/relationships/image" Target="../media/image4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6.png"/><Relationship Id="rId4" Type="http://schemas.openxmlformats.org/officeDocument/2006/relationships/image" Target="../media/image28.png"/><Relationship Id="rId5" Type="http://schemas.openxmlformats.org/officeDocument/2006/relationships/image" Target="../media/image39.png"/><Relationship Id="rId6" Type="http://schemas.openxmlformats.org/officeDocument/2006/relationships/image" Target="../media/image2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6.png"/><Relationship Id="rId4" Type="http://schemas.openxmlformats.org/officeDocument/2006/relationships/image" Target="../media/image28.png"/><Relationship Id="rId5" Type="http://schemas.openxmlformats.org/officeDocument/2006/relationships/image" Target="../media/image39.png"/><Relationship Id="rId6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A5D9FA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/>
          <p:nvPr/>
        </p:nvSpPr>
        <p:spPr>
          <a:xfrm>
            <a:off x="2875601" y="4087184"/>
            <a:ext cx="4421032" cy="4421032"/>
          </a:xfrm>
          <a:custGeom>
            <a:rect b="b" l="l" r="r" t="t"/>
            <a:pathLst>
              <a:path extrusionOk="0" h="4421032" w="4421032">
                <a:moveTo>
                  <a:pt x="0" y="0"/>
                </a:moveTo>
                <a:lnTo>
                  <a:pt x="4421033" y="0"/>
                </a:lnTo>
                <a:lnTo>
                  <a:pt x="4421033" y="4421032"/>
                </a:lnTo>
                <a:lnTo>
                  <a:pt x="0" y="442103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5" name="Google Shape;85;p1"/>
          <p:cNvSpPr/>
          <p:nvPr/>
        </p:nvSpPr>
        <p:spPr>
          <a:xfrm rot="-559138">
            <a:off x="1247475" y="1532450"/>
            <a:ext cx="4624308" cy="4624308"/>
          </a:xfrm>
          <a:custGeom>
            <a:rect b="b" l="l" r="r" t="t"/>
            <a:pathLst>
              <a:path extrusionOk="0" h="4624308" w="4624308">
                <a:moveTo>
                  <a:pt x="0" y="0"/>
                </a:moveTo>
                <a:lnTo>
                  <a:pt x="4624307" y="0"/>
                </a:lnTo>
                <a:lnTo>
                  <a:pt x="4624307" y="4624308"/>
                </a:lnTo>
                <a:lnTo>
                  <a:pt x="0" y="462430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6" name="Google Shape;86;p1"/>
          <p:cNvSpPr/>
          <p:nvPr/>
        </p:nvSpPr>
        <p:spPr>
          <a:xfrm rot="817586">
            <a:off x="13417501" y="5602021"/>
            <a:ext cx="3674403" cy="3674403"/>
          </a:xfrm>
          <a:custGeom>
            <a:rect b="b" l="l" r="r" t="t"/>
            <a:pathLst>
              <a:path extrusionOk="0" h="3674403" w="3674403">
                <a:moveTo>
                  <a:pt x="0" y="0"/>
                </a:moveTo>
                <a:lnTo>
                  <a:pt x="3674403" y="0"/>
                </a:lnTo>
                <a:lnTo>
                  <a:pt x="3674403" y="3674403"/>
                </a:lnTo>
                <a:lnTo>
                  <a:pt x="0" y="367440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87" name="Google Shape;87;p1"/>
          <p:cNvGrpSpPr/>
          <p:nvPr/>
        </p:nvGrpSpPr>
        <p:grpSpPr>
          <a:xfrm>
            <a:off x="2305772" y="2396800"/>
            <a:ext cx="13676457" cy="5253039"/>
            <a:chOff x="0" y="0"/>
            <a:chExt cx="5065354" cy="1945570"/>
          </a:xfrm>
        </p:grpSpPr>
        <p:sp>
          <p:nvSpPr>
            <p:cNvPr id="88" name="Google Shape;88;p1"/>
            <p:cNvSpPr/>
            <p:nvPr/>
          </p:nvSpPr>
          <p:spPr>
            <a:xfrm>
              <a:off x="0" y="0"/>
              <a:ext cx="5065354" cy="1945570"/>
            </a:xfrm>
            <a:custGeom>
              <a:rect b="b" l="l" r="r" t="t"/>
              <a:pathLst>
                <a:path extrusionOk="0" h="1945570" w="5065354">
                  <a:moveTo>
                    <a:pt x="0" y="0"/>
                  </a:moveTo>
                  <a:lnTo>
                    <a:pt x="5065354" y="0"/>
                  </a:lnTo>
                  <a:lnTo>
                    <a:pt x="5065354" y="1945570"/>
                  </a:lnTo>
                  <a:lnTo>
                    <a:pt x="0" y="1945570"/>
                  </a:lnTo>
                  <a:close/>
                </a:path>
              </a:pathLst>
            </a:custGeom>
            <a:solidFill>
              <a:srgbClr val="FFFFFF"/>
            </a:solidFill>
            <a:ln cap="sq" cmpd="sng" w="19050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</p:sp>
        <p:sp>
          <p:nvSpPr>
            <p:cNvPr id="89" name="Google Shape;89;p1"/>
            <p:cNvSpPr txBox="1"/>
            <p:nvPr/>
          </p:nvSpPr>
          <p:spPr>
            <a:xfrm>
              <a:off x="0" y="9525"/>
              <a:ext cx="5065354" cy="193604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855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0" name="Google Shape;90;p1"/>
          <p:cNvSpPr/>
          <p:nvPr/>
        </p:nvSpPr>
        <p:spPr>
          <a:xfrm rot="1537641">
            <a:off x="13841866" y="6016968"/>
            <a:ext cx="2476025" cy="3265741"/>
          </a:xfrm>
          <a:custGeom>
            <a:rect b="b" l="l" r="r" t="t"/>
            <a:pathLst>
              <a:path extrusionOk="0" h="3265741" w="2476025">
                <a:moveTo>
                  <a:pt x="0" y="0"/>
                </a:moveTo>
                <a:lnTo>
                  <a:pt x="2476025" y="0"/>
                </a:lnTo>
                <a:lnTo>
                  <a:pt x="2476025" y="3265741"/>
                </a:lnTo>
                <a:lnTo>
                  <a:pt x="0" y="326574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1" name="Google Shape;91;p1"/>
          <p:cNvSpPr/>
          <p:nvPr/>
        </p:nvSpPr>
        <p:spPr>
          <a:xfrm rot="231885">
            <a:off x="1140934" y="825621"/>
            <a:ext cx="3560597" cy="3560597"/>
          </a:xfrm>
          <a:custGeom>
            <a:rect b="b" l="l" r="r" t="t"/>
            <a:pathLst>
              <a:path extrusionOk="0" h="3560597" w="3560597">
                <a:moveTo>
                  <a:pt x="0" y="0"/>
                </a:moveTo>
                <a:lnTo>
                  <a:pt x="3560598" y="0"/>
                </a:lnTo>
                <a:lnTo>
                  <a:pt x="3560598" y="3560597"/>
                </a:lnTo>
                <a:lnTo>
                  <a:pt x="0" y="356059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2" name="Google Shape;92;p1"/>
          <p:cNvSpPr/>
          <p:nvPr/>
        </p:nvSpPr>
        <p:spPr>
          <a:xfrm>
            <a:off x="7989737" y="2071507"/>
            <a:ext cx="2308526" cy="650585"/>
          </a:xfrm>
          <a:custGeom>
            <a:rect b="b" l="l" r="r" t="t"/>
            <a:pathLst>
              <a:path extrusionOk="0" h="650585" w="2308526">
                <a:moveTo>
                  <a:pt x="0" y="0"/>
                </a:moveTo>
                <a:lnTo>
                  <a:pt x="2308526" y="0"/>
                </a:lnTo>
                <a:lnTo>
                  <a:pt x="2308526" y="650585"/>
                </a:lnTo>
                <a:lnTo>
                  <a:pt x="0" y="6505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3" name="Google Shape;93;p1"/>
          <p:cNvSpPr/>
          <p:nvPr/>
        </p:nvSpPr>
        <p:spPr>
          <a:xfrm rot="-3715664">
            <a:off x="2193148" y="6843214"/>
            <a:ext cx="2210516" cy="2210516"/>
          </a:xfrm>
          <a:custGeom>
            <a:rect b="b" l="l" r="r" t="t"/>
            <a:pathLst>
              <a:path extrusionOk="0" h="2210516" w="2210516">
                <a:moveTo>
                  <a:pt x="0" y="0"/>
                </a:moveTo>
                <a:lnTo>
                  <a:pt x="2210517" y="0"/>
                </a:lnTo>
                <a:lnTo>
                  <a:pt x="2210517" y="2210516"/>
                </a:lnTo>
                <a:lnTo>
                  <a:pt x="0" y="22105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4" name="Google Shape;94;p1"/>
          <p:cNvSpPr/>
          <p:nvPr/>
        </p:nvSpPr>
        <p:spPr>
          <a:xfrm rot="4483766">
            <a:off x="4585313" y="7165650"/>
            <a:ext cx="1488229" cy="2470090"/>
          </a:xfrm>
          <a:custGeom>
            <a:rect b="b" l="l" r="r" t="t"/>
            <a:pathLst>
              <a:path extrusionOk="0" h="2470090" w="1488229">
                <a:moveTo>
                  <a:pt x="0" y="0"/>
                </a:moveTo>
                <a:lnTo>
                  <a:pt x="1488229" y="0"/>
                </a:lnTo>
                <a:lnTo>
                  <a:pt x="1488229" y="2470089"/>
                </a:lnTo>
                <a:lnTo>
                  <a:pt x="0" y="247008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5" name="Google Shape;95;p1"/>
          <p:cNvSpPr/>
          <p:nvPr/>
        </p:nvSpPr>
        <p:spPr>
          <a:xfrm rot="4928744">
            <a:off x="14255174" y="651625"/>
            <a:ext cx="669226" cy="2839765"/>
          </a:xfrm>
          <a:custGeom>
            <a:rect b="b" l="l" r="r" t="t"/>
            <a:pathLst>
              <a:path extrusionOk="0" h="2839765" w="669226">
                <a:moveTo>
                  <a:pt x="0" y="0"/>
                </a:moveTo>
                <a:lnTo>
                  <a:pt x="669227" y="0"/>
                </a:lnTo>
                <a:lnTo>
                  <a:pt x="669227" y="2839765"/>
                </a:lnTo>
                <a:lnTo>
                  <a:pt x="0" y="283976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 b="0" l="0" r="-25903" t="-19115"/>
            </a:stretch>
          </a:blipFill>
          <a:ln>
            <a:noFill/>
          </a:ln>
        </p:spPr>
      </p:sp>
      <p:sp>
        <p:nvSpPr>
          <p:cNvPr id="96" name="Google Shape;96;p1"/>
          <p:cNvSpPr/>
          <p:nvPr/>
        </p:nvSpPr>
        <p:spPr>
          <a:xfrm>
            <a:off x="14938152" y="1546001"/>
            <a:ext cx="1814524" cy="1814524"/>
          </a:xfrm>
          <a:custGeom>
            <a:rect b="b" l="l" r="r" t="t"/>
            <a:pathLst>
              <a:path extrusionOk="0" h="1814524" w="1814524">
                <a:moveTo>
                  <a:pt x="0" y="0"/>
                </a:moveTo>
                <a:lnTo>
                  <a:pt x="1814524" y="0"/>
                </a:lnTo>
                <a:lnTo>
                  <a:pt x="1814524" y="1814524"/>
                </a:lnTo>
                <a:lnTo>
                  <a:pt x="0" y="181452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2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97" name="Google Shape;97;p1"/>
          <p:cNvGrpSpPr/>
          <p:nvPr/>
        </p:nvGrpSpPr>
        <p:grpSpPr>
          <a:xfrm>
            <a:off x="2705340" y="3898052"/>
            <a:ext cx="12877321" cy="2252602"/>
            <a:chOff x="0" y="-47625"/>
            <a:chExt cx="17169761" cy="3003469"/>
          </a:xfrm>
        </p:grpSpPr>
        <p:sp>
          <p:nvSpPr>
            <p:cNvPr id="98" name="Google Shape;98;p1"/>
            <p:cNvSpPr txBox="1"/>
            <p:nvPr/>
          </p:nvSpPr>
          <p:spPr>
            <a:xfrm>
              <a:off x="0" y="-47625"/>
              <a:ext cx="17169761" cy="19653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9495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VOCABULARY</a:t>
              </a:r>
              <a:endParaRPr/>
            </a:p>
          </p:txBody>
        </p:sp>
        <p:sp>
          <p:nvSpPr>
            <p:cNvPr id="99" name="Google Shape;99;p1"/>
            <p:cNvSpPr txBox="1"/>
            <p:nvPr/>
          </p:nvSpPr>
          <p:spPr>
            <a:xfrm>
              <a:off x="1297803" y="2122089"/>
              <a:ext cx="14574156" cy="83375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ROOT WORDS + SYNONYMS &amp; ANTONYMS</a:t>
              </a: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A5D9FA"/>
        </a:solidFill>
      </p:bgPr>
    </p:bg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0"/>
          <p:cNvSpPr/>
          <p:nvPr/>
        </p:nvSpPr>
        <p:spPr>
          <a:xfrm>
            <a:off x="1765441" y="2074863"/>
            <a:ext cx="4091579" cy="4114800"/>
          </a:xfrm>
          <a:custGeom>
            <a:rect b="b" l="l" r="r" t="t"/>
            <a:pathLst>
              <a:path extrusionOk="0" h="4114800" w="4091579">
                <a:moveTo>
                  <a:pt x="0" y="0"/>
                </a:moveTo>
                <a:lnTo>
                  <a:pt x="4091579" y="0"/>
                </a:lnTo>
                <a:lnTo>
                  <a:pt x="409157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31" name="Google Shape;231;p10"/>
          <p:cNvSpPr/>
          <p:nvPr/>
        </p:nvSpPr>
        <p:spPr>
          <a:xfrm>
            <a:off x="7140930" y="2074863"/>
            <a:ext cx="4091579" cy="4114800"/>
          </a:xfrm>
          <a:custGeom>
            <a:rect b="b" l="l" r="r" t="t"/>
            <a:pathLst>
              <a:path extrusionOk="0" h="4114800" w="4091579">
                <a:moveTo>
                  <a:pt x="0" y="0"/>
                </a:moveTo>
                <a:lnTo>
                  <a:pt x="4091579" y="0"/>
                </a:lnTo>
                <a:lnTo>
                  <a:pt x="409157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32" name="Google Shape;232;p10"/>
          <p:cNvSpPr/>
          <p:nvPr/>
        </p:nvSpPr>
        <p:spPr>
          <a:xfrm>
            <a:off x="13167721" y="2028825"/>
            <a:ext cx="4091579" cy="4114800"/>
          </a:xfrm>
          <a:custGeom>
            <a:rect b="b" l="l" r="r" t="t"/>
            <a:pathLst>
              <a:path extrusionOk="0" h="4114800" w="4091579">
                <a:moveTo>
                  <a:pt x="0" y="0"/>
                </a:moveTo>
                <a:lnTo>
                  <a:pt x="4091579" y="0"/>
                </a:lnTo>
                <a:lnTo>
                  <a:pt x="409157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33" name="Google Shape;233;p10"/>
          <p:cNvSpPr/>
          <p:nvPr/>
        </p:nvSpPr>
        <p:spPr>
          <a:xfrm>
            <a:off x="3621619" y="6063959"/>
            <a:ext cx="4091579" cy="4114800"/>
          </a:xfrm>
          <a:custGeom>
            <a:rect b="b" l="l" r="r" t="t"/>
            <a:pathLst>
              <a:path extrusionOk="0" h="4114800" w="4091579">
                <a:moveTo>
                  <a:pt x="0" y="0"/>
                </a:moveTo>
                <a:lnTo>
                  <a:pt x="4091579" y="0"/>
                </a:lnTo>
                <a:lnTo>
                  <a:pt x="409157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34" name="Google Shape;234;p10"/>
          <p:cNvSpPr txBox="1"/>
          <p:nvPr/>
        </p:nvSpPr>
        <p:spPr>
          <a:xfrm>
            <a:off x="2884012" y="3560762"/>
            <a:ext cx="2323343" cy="11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25003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9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Ambul</a:t>
            </a:r>
            <a:endParaRPr/>
          </a:p>
        </p:txBody>
      </p:sp>
      <p:sp>
        <p:nvSpPr>
          <p:cNvPr id="235" name="Google Shape;235;p10"/>
          <p:cNvSpPr txBox="1"/>
          <p:nvPr/>
        </p:nvSpPr>
        <p:spPr>
          <a:xfrm>
            <a:off x="8316298" y="3979862"/>
            <a:ext cx="1742480" cy="7080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9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Cardio </a:t>
            </a:r>
            <a:endParaRPr/>
          </a:p>
        </p:txBody>
      </p:sp>
      <p:sp>
        <p:nvSpPr>
          <p:cNvPr id="236" name="Google Shape;236;p10"/>
          <p:cNvSpPr/>
          <p:nvPr/>
        </p:nvSpPr>
        <p:spPr>
          <a:xfrm>
            <a:off x="9991137" y="6143625"/>
            <a:ext cx="4091579" cy="4114800"/>
          </a:xfrm>
          <a:custGeom>
            <a:rect b="b" l="l" r="r" t="t"/>
            <a:pathLst>
              <a:path extrusionOk="0" h="4114800" w="4091579">
                <a:moveTo>
                  <a:pt x="0" y="0"/>
                </a:moveTo>
                <a:lnTo>
                  <a:pt x="4091579" y="0"/>
                </a:lnTo>
                <a:lnTo>
                  <a:pt x="409157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37" name="Google Shape;237;p10"/>
          <p:cNvSpPr txBox="1"/>
          <p:nvPr/>
        </p:nvSpPr>
        <p:spPr>
          <a:xfrm>
            <a:off x="11440498" y="7714959"/>
            <a:ext cx="1192857" cy="7080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9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Cede</a:t>
            </a:r>
            <a:endParaRPr/>
          </a:p>
        </p:txBody>
      </p:sp>
      <p:sp>
        <p:nvSpPr>
          <p:cNvPr id="238" name="Google Shape;238;p10"/>
          <p:cNvSpPr txBox="1"/>
          <p:nvPr/>
        </p:nvSpPr>
        <p:spPr>
          <a:xfrm>
            <a:off x="4723838" y="7714959"/>
            <a:ext cx="1887141" cy="7080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9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Counter</a:t>
            </a:r>
            <a:endParaRPr/>
          </a:p>
        </p:txBody>
      </p:sp>
      <p:sp>
        <p:nvSpPr>
          <p:cNvPr id="239" name="Google Shape;239;p10"/>
          <p:cNvSpPr txBox="1"/>
          <p:nvPr/>
        </p:nvSpPr>
        <p:spPr>
          <a:xfrm>
            <a:off x="14667386" y="3725863"/>
            <a:ext cx="1092250" cy="7080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9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Dem</a:t>
            </a:r>
            <a:endParaRPr/>
          </a:p>
        </p:txBody>
      </p:sp>
      <p:sp>
        <p:nvSpPr>
          <p:cNvPr id="240" name="Google Shape;240;p10"/>
          <p:cNvSpPr txBox="1"/>
          <p:nvPr/>
        </p:nvSpPr>
        <p:spPr>
          <a:xfrm>
            <a:off x="6144375" y="593452"/>
            <a:ext cx="5892552" cy="10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BUILD-A-WORD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A5D9FA"/>
        </a:solidFill>
      </p:bgPr>
    </p:bg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1"/>
          <p:cNvSpPr/>
          <p:nvPr/>
        </p:nvSpPr>
        <p:spPr>
          <a:xfrm>
            <a:off x="9889734" y="6461892"/>
            <a:ext cx="6994830" cy="2796408"/>
          </a:xfrm>
          <a:custGeom>
            <a:rect b="b" l="l" r="r" t="t"/>
            <a:pathLst>
              <a:path extrusionOk="0" h="2796408" w="6994830">
                <a:moveTo>
                  <a:pt x="0" y="0"/>
                </a:moveTo>
                <a:lnTo>
                  <a:pt x="6994831" y="0"/>
                </a:lnTo>
                <a:lnTo>
                  <a:pt x="6994831" y="2796408"/>
                </a:lnTo>
                <a:lnTo>
                  <a:pt x="0" y="279640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46" name="Google Shape;246;p11"/>
          <p:cNvSpPr/>
          <p:nvPr/>
        </p:nvSpPr>
        <p:spPr>
          <a:xfrm>
            <a:off x="1028700" y="6631452"/>
            <a:ext cx="7362081" cy="2943228"/>
          </a:xfrm>
          <a:custGeom>
            <a:rect b="b" l="l" r="r" t="t"/>
            <a:pathLst>
              <a:path extrusionOk="0" h="2943228" w="7362081">
                <a:moveTo>
                  <a:pt x="0" y="0"/>
                </a:moveTo>
                <a:lnTo>
                  <a:pt x="7362081" y="0"/>
                </a:lnTo>
                <a:lnTo>
                  <a:pt x="7362081" y="2943228"/>
                </a:lnTo>
                <a:lnTo>
                  <a:pt x="0" y="294322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47" name="Google Shape;247;p11"/>
          <p:cNvSpPr/>
          <p:nvPr/>
        </p:nvSpPr>
        <p:spPr>
          <a:xfrm>
            <a:off x="4565275" y="3073293"/>
            <a:ext cx="7651012" cy="3058738"/>
          </a:xfrm>
          <a:custGeom>
            <a:rect b="b" l="l" r="r" t="t"/>
            <a:pathLst>
              <a:path extrusionOk="0" h="3058738" w="7651012">
                <a:moveTo>
                  <a:pt x="0" y="0"/>
                </a:moveTo>
                <a:lnTo>
                  <a:pt x="7651012" y="0"/>
                </a:lnTo>
                <a:lnTo>
                  <a:pt x="7651012" y="3058737"/>
                </a:lnTo>
                <a:lnTo>
                  <a:pt x="0" y="305873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48" name="Google Shape;248;p11"/>
          <p:cNvSpPr/>
          <p:nvPr/>
        </p:nvSpPr>
        <p:spPr>
          <a:xfrm>
            <a:off x="251474" y="1023249"/>
            <a:ext cx="5978099" cy="2389937"/>
          </a:xfrm>
          <a:custGeom>
            <a:rect b="b" l="l" r="r" t="t"/>
            <a:pathLst>
              <a:path extrusionOk="0" h="2389937" w="5978099">
                <a:moveTo>
                  <a:pt x="0" y="0"/>
                </a:moveTo>
                <a:lnTo>
                  <a:pt x="5978099" y="0"/>
                </a:lnTo>
                <a:lnTo>
                  <a:pt x="5978099" y="2389938"/>
                </a:lnTo>
                <a:lnTo>
                  <a:pt x="0" y="238993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49" name="Google Shape;249;p11"/>
          <p:cNvSpPr txBox="1"/>
          <p:nvPr/>
        </p:nvSpPr>
        <p:spPr>
          <a:xfrm>
            <a:off x="1413806" y="1098277"/>
            <a:ext cx="3838400" cy="19875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9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amble ambulance ambulate</a:t>
            </a:r>
            <a:endParaRPr/>
          </a:p>
        </p:txBody>
      </p:sp>
      <p:sp>
        <p:nvSpPr>
          <p:cNvPr id="250" name="Google Shape;250;p11"/>
          <p:cNvSpPr/>
          <p:nvPr/>
        </p:nvSpPr>
        <p:spPr>
          <a:xfrm>
            <a:off x="10253864" y="336314"/>
            <a:ext cx="7005436" cy="2800648"/>
          </a:xfrm>
          <a:custGeom>
            <a:rect b="b" l="l" r="r" t="t"/>
            <a:pathLst>
              <a:path extrusionOk="0" h="2800648" w="7005436">
                <a:moveTo>
                  <a:pt x="0" y="0"/>
                </a:moveTo>
                <a:lnTo>
                  <a:pt x="7005436" y="0"/>
                </a:lnTo>
                <a:lnTo>
                  <a:pt x="7005436" y="2800648"/>
                </a:lnTo>
                <a:lnTo>
                  <a:pt x="0" y="280064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51" name="Google Shape;251;p11"/>
          <p:cNvSpPr txBox="1"/>
          <p:nvPr/>
        </p:nvSpPr>
        <p:spPr>
          <a:xfrm>
            <a:off x="6229573" y="3346512"/>
            <a:ext cx="4322415" cy="19875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9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cardiovascular</a:t>
            </a:r>
            <a:endParaRPr/>
          </a:p>
          <a:p>
            <a:pPr indent="0" lvl="0" marL="0" marR="0" rtl="0" algn="ctr">
              <a:lnSpc>
                <a:spcPct val="13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9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electrocardiogram</a:t>
            </a:r>
            <a:endParaRPr/>
          </a:p>
          <a:p>
            <a:pPr indent="0" lvl="0" marL="0" marR="0" rtl="0" algn="ctr">
              <a:lnSpc>
                <a:spcPct val="13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9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cardiology</a:t>
            </a:r>
            <a:endParaRPr/>
          </a:p>
        </p:txBody>
      </p:sp>
      <p:sp>
        <p:nvSpPr>
          <p:cNvPr id="252" name="Google Shape;252;p11"/>
          <p:cNvSpPr txBox="1"/>
          <p:nvPr/>
        </p:nvSpPr>
        <p:spPr>
          <a:xfrm>
            <a:off x="12525788" y="6877043"/>
            <a:ext cx="2150864" cy="19875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9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intercede</a:t>
            </a:r>
            <a:endParaRPr/>
          </a:p>
          <a:p>
            <a:pPr indent="0" lvl="0" marL="0" marR="0" rtl="0" algn="ctr">
              <a:lnSpc>
                <a:spcPct val="13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9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recede</a:t>
            </a:r>
            <a:endParaRPr/>
          </a:p>
          <a:p>
            <a:pPr indent="0" lvl="0" marL="0" marR="0" rtl="0" algn="ctr">
              <a:lnSpc>
                <a:spcPct val="13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9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concede</a:t>
            </a:r>
            <a:endParaRPr/>
          </a:p>
        </p:txBody>
      </p:sp>
      <p:sp>
        <p:nvSpPr>
          <p:cNvPr id="253" name="Google Shape;253;p11"/>
          <p:cNvSpPr txBox="1"/>
          <p:nvPr/>
        </p:nvSpPr>
        <p:spPr>
          <a:xfrm>
            <a:off x="2537417" y="6877043"/>
            <a:ext cx="4055715" cy="19875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9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counteract</a:t>
            </a:r>
            <a:endParaRPr/>
          </a:p>
          <a:p>
            <a:pPr indent="0" lvl="0" marL="0" marR="0" rtl="0" algn="ctr">
              <a:lnSpc>
                <a:spcPct val="13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9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counterpoint</a:t>
            </a:r>
            <a:endParaRPr/>
          </a:p>
          <a:p>
            <a:pPr indent="0" lvl="0" marL="0" marR="0" rtl="0" algn="ctr">
              <a:lnSpc>
                <a:spcPct val="13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9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counterargument</a:t>
            </a:r>
            <a:endParaRPr/>
          </a:p>
        </p:txBody>
      </p:sp>
      <p:sp>
        <p:nvSpPr>
          <p:cNvPr id="254" name="Google Shape;254;p11"/>
          <p:cNvSpPr txBox="1"/>
          <p:nvPr/>
        </p:nvSpPr>
        <p:spPr>
          <a:xfrm>
            <a:off x="11663390" y="709525"/>
            <a:ext cx="4637904" cy="19875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9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democracy democrat demographic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A5D9FA"/>
        </a:solidFill>
      </p:bgPr>
    </p:bg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12"/>
          <p:cNvSpPr/>
          <p:nvPr/>
        </p:nvSpPr>
        <p:spPr>
          <a:xfrm>
            <a:off x="1454856" y="4031216"/>
            <a:ext cx="5227084" cy="5227084"/>
          </a:xfrm>
          <a:custGeom>
            <a:rect b="b" l="l" r="r" t="t"/>
            <a:pathLst>
              <a:path extrusionOk="0" h="5227084" w="5227084">
                <a:moveTo>
                  <a:pt x="0" y="0"/>
                </a:moveTo>
                <a:lnTo>
                  <a:pt x="5227084" y="0"/>
                </a:lnTo>
                <a:lnTo>
                  <a:pt x="5227084" y="5227084"/>
                </a:lnTo>
                <a:lnTo>
                  <a:pt x="0" y="522708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60" name="Google Shape;260;p12"/>
          <p:cNvSpPr/>
          <p:nvPr/>
        </p:nvSpPr>
        <p:spPr>
          <a:xfrm>
            <a:off x="2699112" y="3694497"/>
            <a:ext cx="2389620" cy="673438"/>
          </a:xfrm>
          <a:custGeom>
            <a:rect b="b" l="l" r="r" t="t"/>
            <a:pathLst>
              <a:path extrusionOk="0" h="673438" w="2389620">
                <a:moveTo>
                  <a:pt x="0" y="0"/>
                </a:moveTo>
                <a:lnTo>
                  <a:pt x="2389619" y="0"/>
                </a:lnTo>
                <a:lnTo>
                  <a:pt x="2389619" y="673438"/>
                </a:lnTo>
                <a:lnTo>
                  <a:pt x="0" y="67343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61" name="Google Shape;261;p12"/>
          <p:cNvSpPr/>
          <p:nvPr/>
        </p:nvSpPr>
        <p:spPr>
          <a:xfrm>
            <a:off x="9144000" y="974474"/>
            <a:ext cx="8951533" cy="2160781"/>
          </a:xfrm>
          <a:custGeom>
            <a:rect b="b" l="l" r="r" t="t"/>
            <a:pathLst>
              <a:path extrusionOk="0" h="2160781" w="8951533">
                <a:moveTo>
                  <a:pt x="0" y="0"/>
                </a:moveTo>
                <a:lnTo>
                  <a:pt x="8951533" y="0"/>
                </a:lnTo>
                <a:lnTo>
                  <a:pt x="8951533" y="2160781"/>
                </a:lnTo>
                <a:lnTo>
                  <a:pt x="0" y="216078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62" name="Google Shape;262;p12"/>
          <p:cNvSpPr/>
          <p:nvPr/>
        </p:nvSpPr>
        <p:spPr>
          <a:xfrm>
            <a:off x="9003635" y="2395933"/>
            <a:ext cx="10853849" cy="10794646"/>
          </a:xfrm>
          <a:custGeom>
            <a:rect b="b" l="l" r="r" t="t"/>
            <a:pathLst>
              <a:path extrusionOk="0" h="10794646" w="10853849">
                <a:moveTo>
                  <a:pt x="0" y="0"/>
                </a:moveTo>
                <a:lnTo>
                  <a:pt x="10853849" y="0"/>
                </a:lnTo>
                <a:lnTo>
                  <a:pt x="10853849" y="10794646"/>
                </a:lnTo>
                <a:lnTo>
                  <a:pt x="0" y="1079464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63" name="Google Shape;263;p12"/>
          <p:cNvSpPr txBox="1"/>
          <p:nvPr/>
        </p:nvSpPr>
        <p:spPr>
          <a:xfrm>
            <a:off x="1579660" y="593452"/>
            <a:ext cx="7829807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SYNONYMS</a:t>
            </a:r>
            <a:endParaRPr/>
          </a:p>
        </p:txBody>
      </p:sp>
      <p:sp>
        <p:nvSpPr>
          <p:cNvPr id="264" name="Google Shape;264;p12"/>
          <p:cNvSpPr txBox="1"/>
          <p:nvPr/>
        </p:nvSpPr>
        <p:spPr>
          <a:xfrm>
            <a:off x="10401385" y="6690954"/>
            <a:ext cx="7081838" cy="33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431800" lvl="1" marL="863599" marR="0" rtl="0" algn="l">
              <a:lnSpc>
                <a:spcPct val="13000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99"/>
              <a:buFont typeface="Arial"/>
              <a:buChar char="•"/>
            </a:pPr>
            <a:r>
              <a:rPr b="0" i="0" lang="en-US" sz="39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 avoid repeating the same word</a:t>
            </a:r>
            <a:endParaRPr/>
          </a:p>
          <a:p>
            <a:pPr indent="0" lvl="0" marL="0" marR="0" rtl="0" algn="l">
              <a:lnSpc>
                <a:spcPct val="13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999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31800" lvl="1" marL="863599" marR="0" rtl="0" algn="l">
              <a:lnSpc>
                <a:spcPct val="13000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99"/>
              <a:buFont typeface="Arial"/>
              <a:buChar char="•"/>
            </a:pPr>
            <a:r>
              <a:rPr b="0" i="0" lang="en-US" sz="39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 convey the most appropriate meaning</a:t>
            </a:r>
            <a:endParaRPr/>
          </a:p>
        </p:txBody>
      </p:sp>
      <p:sp>
        <p:nvSpPr>
          <p:cNvPr id="265" name="Google Shape;265;p12"/>
          <p:cNvSpPr txBox="1"/>
          <p:nvPr/>
        </p:nvSpPr>
        <p:spPr>
          <a:xfrm>
            <a:off x="1579660" y="5091368"/>
            <a:ext cx="4977477" cy="38576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9502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9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words that are similar to another word or have a related meaning</a:t>
            </a:r>
            <a:endParaRPr/>
          </a:p>
        </p:txBody>
      </p:sp>
      <p:sp>
        <p:nvSpPr>
          <p:cNvPr id="266" name="Google Shape;266;p12"/>
          <p:cNvSpPr txBox="1"/>
          <p:nvPr/>
        </p:nvSpPr>
        <p:spPr>
          <a:xfrm>
            <a:off x="9372685" y="1245279"/>
            <a:ext cx="8110538" cy="8870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1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Importance of Synonyms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A5D9FA"/>
        </a:solidFill>
      </p:bgPr>
    </p:bg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13"/>
          <p:cNvSpPr/>
          <p:nvPr/>
        </p:nvSpPr>
        <p:spPr>
          <a:xfrm flipH="1" rot="-3201759">
            <a:off x="7190768" y="4015761"/>
            <a:ext cx="3026773" cy="2621943"/>
          </a:xfrm>
          <a:custGeom>
            <a:rect b="b" l="l" r="r" t="t"/>
            <a:pathLst>
              <a:path extrusionOk="0" h="2621943" w="3026773">
                <a:moveTo>
                  <a:pt x="3026773" y="0"/>
                </a:moveTo>
                <a:lnTo>
                  <a:pt x="0" y="0"/>
                </a:lnTo>
                <a:lnTo>
                  <a:pt x="0" y="2621942"/>
                </a:lnTo>
                <a:lnTo>
                  <a:pt x="3026773" y="2621942"/>
                </a:lnTo>
                <a:lnTo>
                  <a:pt x="3026773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72" name="Google Shape;272;p13"/>
          <p:cNvSpPr txBox="1"/>
          <p:nvPr/>
        </p:nvSpPr>
        <p:spPr>
          <a:xfrm>
            <a:off x="1455333" y="1958945"/>
            <a:ext cx="525308" cy="9105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/>
          </a:p>
        </p:txBody>
      </p:sp>
      <p:sp>
        <p:nvSpPr>
          <p:cNvPr id="273" name="Google Shape;273;p13"/>
          <p:cNvSpPr txBox="1"/>
          <p:nvPr/>
        </p:nvSpPr>
        <p:spPr>
          <a:xfrm>
            <a:off x="2521902" y="1958945"/>
            <a:ext cx="2025551" cy="6794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9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colossal</a:t>
            </a:r>
            <a:endParaRPr/>
          </a:p>
        </p:txBody>
      </p:sp>
      <p:sp>
        <p:nvSpPr>
          <p:cNvPr id="274" name="Google Shape;274;p13"/>
          <p:cNvSpPr txBox="1"/>
          <p:nvPr/>
        </p:nvSpPr>
        <p:spPr>
          <a:xfrm>
            <a:off x="1455333" y="3375668"/>
            <a:ext cx="525308" cy="9105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/>
          </a:p>
        </p:txBody>
      </p:sp>
      <p:sp>
        <p:nvSpPr>
          <p:cNvPr id="275" name="Google Shape;275;p13"/>
          <p:cNvSpPr txBox="1"/>
          <p:nvPr/>
        </p:nvSpPr>
        <p:spPr>
          <a:xfrm>
            <a:off x="1455333" y="5153328"/>
            <a:ext cx="525308" cy="9105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/>
          </a:p>
        </p:txBody>
      </p:sp>
      <p:sp>
        <p:nvSpPr>
          <p:cNvPr id="276" name="Google Shape;276;p13"/>
          <p:cNvSpPr txBox="1"/>
          <p:nvPr/>
        </p:nvSpPr>
        <p:spPr>
          <a:xfrm>
            <a:off x="1455333" y="6930692"/>
            <a:ext cx="525308" cy="9105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/>
          </a:p>
        </p:txBody>
      </p:sp>
      <p:sp>
        <p:nvSpPr>
          <p:cNvPr id="277" name="Google Shape;277;p13"/>
          <p:cNvSpPr txBox="1"/>
          <p:nvPr/>
        </p:nvSpPr>
        <p:spPr>
          <a:xfrm>
            <a:off x="1455333" y="8347710"/>
            <a:ext cx="525308" cy="9105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/>
          </a:p>
        </p:txBody>
      </p:sp>
      <p:sp>
        <p:nvSpPr>
          <p:cNvPr id="278" name="Google Shape;278;p13"/>
          <p:cNvSpPr txBox="1"/>
          <p:nvPr/>
        </p:nvSpPr>
        <p:spPr>
          <a:xfrm>
            <a:off x="2580242" y="3606808"/>
            <a:ext cx="1967210" cy="6794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9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gigantic</a:t>
            </a:r>
            <a:endParaRPr/>
          </a:p>
        </p:txBody>
      </p:sp>
      <p:sp>
        <p:nvSpPr>
          <p:cNvPr id="279" name="Google Shape;279;p13"/>
          <p:cNvSpPr txBox="1"/>
          <p:nvPr/>
        </p:nvSpPr>
        <p:spPr>
          <a:xfrm>
            <a:off x="2521902" y="8578850"/>
            <a:ext cx="3473946" cy="6794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9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accomplished</a:t>
            </a:r>
            <a:endParaRPr/>
          </a:p>
        </p:txBody>
      </p:sp>
      <p:sp>
        <p:nvSpPr>
          <p:cNvPr id="280" name="Google Shape;280;p13"/>
          <p:cNvSpPr txBox="1"/>
          <p:nvPr/>
        </p:nvSpPr>
        <p:spPr>
          <a:xfrm>
            <a:off x="2559630" y="5257808"/>
            <a:ext cx="2008436" cy="6794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9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glorious</a:t>
            </a:r>
            <a:endParaRPr/>
          </a:p>
        </p:txBody>
      </p:sp>
      <p:sp>
        <p:nvSpPr>
          <p:cNvPr id="281" name="Google Shape;281;p13"/>
          <p:cNvSpPr txBox="1"/>
          <p:nvPr/>
        </p:nvSpPr>
        <p:spPr>
          <a:xfrm>
            <a:off x="2521902" y="7161832"/>
            <a:ext cx="2211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99"/>
              <a:t>courtesy</a:t>
            </a:r>
            <a:endParaRPr/>
          </a:p>
        </p:txBody>
      </p:sp>
      <p:sp>
        <p:nvSpPr>
          <p:cNvPr id="282" name="Google Shape;282;p13"/>
          <p:cNvSpPr txBox="1"/>
          <p:nvPr/>
        </p:nvSpPr>
        <p:spPr>
          <a:xfrm>
            <a:off x="12840451" y="5268897"/>
            <a:ext cx="3486153" cy="6794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9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skilled</a:t>
            </a:r>
            <a:endParaRPr/>
          </a:p>
        </p:txBody>
      </p:sp>
      <p:sp>
        <p:nvSpPr>
          <p:cNvPr id="283" name="Google Shape;283;p13"/>
          <p:cNvSpPr txBox="1"/>
          <p:nvPr/>
        </p:nvSpPr>
        <p:spPr>
          <a:xfrm>
            <a:off x="12840451" y="7046262"/>
            <a:ext cx="3486153" cy="6794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9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immense</a:t>
            </a:r>
            <a:endParaRPr/>
          </a:p>
        </p:txBody>
      </p:sp>
      <p:sp>
        <p:nvSpPr>
          <p:cNvPr id="284" name="Google Shape;284;p13"/>
          <p:cNvSpPr txBox="1"/>
          <p:nvPr/>
        </p:nvSpPr>
        <p:spPr>
          <a:xfrm>
            <a:off x="12840451" y="8578850"/>
            <a:ext cx="3486153" cy="6794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9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spacious</a:t>
            </a:r>
            <a:endParaRPr/>
          </a:p>
        </p:txBody>
      </p:sp>
      <p:sp>
        <p:nvSpPr>
          <p:cNvPr id="285" name="Google Shape;285;p13"/>
          <p:cNvSpPr txBox="1"/>
          <p:nvPr/>
        </p:nvSpPr>
        <p:spPr>
          <a:xfrm>
            <a:off x="12840451" y="3494072"/>
            <a:ext cx="3486153" cy="6794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9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polite</a:t>
            </a:r>
            <a:endParaRPr/>
          </a:p>
        </p:txBody>
      </p:sp>
      <p:sp>
        <p:nvSpPr>
          <p:cNvPr id="286" name="Google Shape;286;p13"/>
          <p:cNvSpPr txBox="1"/>
          <p:nvPr/>
        </p:nvSpPr>
        <p:spPr>
          <a:xfrm>
            <a:off x="12840451" y="1957372"/>
            <a:ext cx="3486153" cy="6794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9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terrific</a:t>
            </a:r>
            <a:endParaRPr/>
          </a:p>
        </p:txBody>
      </p:sp>
      <p:sp>
        <p:nvSpPr>
          <p:cNvPr id="287" name="Google Shape;287;p13"/>
          <p:cNvSpPr txBox="1"/>
          <p:nvPr/>
        </p:nvSpPr>
        <p:spPr>
          <a:xfrm>
            <a:off x="5209298" y="489902"/>
            <a:ext cx="6989713" cy="9842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4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Synonym Showdown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A5D9FA"/>
        </a:solidFill>
      </p:bgPr>
    </p:bg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2" name="Google Shape;292;p14"/>
          <p:cNvGrpSpPr/>
          <p:nvPr/>
        </p:nvGrpSpPr>
        <p:grpSpPr>
          <a:xfrm>
            <a:off x="400732" y="2035145"/>
            <a:ext cx="17486536" cy="7223155"/>
            <a:chOff x="0" y="0"/>
            <a:chExt cx="23315381" cy="9630874"/>
          </a:xfrm>
        </p:grpSpPr>
        <p:sp>
          <p:nvSpPr>
            <p:cNvPr id="293" name="Google Shape;293;p14"/>
            <p:cNvSpPr/>
            <p:nvPr/>
          </p:nvSpPr>
          <p:spPr>
            <a:xfrm>
              <a:off x="0" y="0"/>
              <a:ext cx="13243071" cy="9630874"/>
            </a:xfrm>
            <a:custGeom>
              <a:rect b="b" l="l" r="r" t="t"/>
              <a:pathLst>
                <a:path extrusionOk="0" h="9630874" w="13243071">
                  <a:moveTo>
                    <a:pt x="0" y="0"/>
                  </a:moveTo>
                  <a:lnTo>
                    <a:pt x="13243071" y="0"/>
                  </a:lnTo>
                  <a:lnTo>
                    <a:pt x="13243071" y="9630874"/>
                  </a:lnTo>
                  <a:lnTo>
                    <a:pt x="0" y="963087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-37504" l="0" r="0" t="0"/>
              </a:stretch>
            </a:blipFill>
            <a:ln>
              <a:noFill/>
            </a:ln>
          </p:spPr>
        </p:sp>
        <p:sp>
          <p:nvSpPr>
            <p:cNvPr id="294" name="Google Shape;294;p14"/>
            <p:cNvSpPr/>
            <p:nvPr/>
          </p:nvSpPr>
          <p:spPr>
            <a:xfrm>
              <a:off x="10072310" y="0"/>
              <a:ext cx="13243071" cy="9630874"/>
            </a:xfrm>
            <a:custGeom>
              <a:rect b="b" l="l" r="r" t="t"/>
              <a:pathLst>
                <a:path extrusionOk="0" h="9630874" w="13243071">
                  <a:moveTo>
                    <a:pt x="0" y="0"/>
                  </a:moveTo>
                  <a:lnTo>
                    <a:pt x="13243071" y="0"/>
                  </a:lnTo>
                  <a:lnTo>
                    <a:pt x="13243071" y="9630874"/>
                  </a:lnTo>
                  <a:lnTo>
                    <a:pt x="0" y="963087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-37504" l="0" r="0" t="0"/>
              </a:stretch>
            </a:blipFill>
            <a:ln>
              <a:noFill/>
            </a:ln>
          </p:spPr>
        </p:sp>
      </p:grpSp>
      <p:sp>
        <p:nvSpPr>
          <p:cNvPr id="295" name="Google Shape;295;p14"/>
          <p:cNvSpPr/>
          <p:nvPr/>
        </p:nvSpPr>
        <p:spPr>
          <a:xfrm flipH="1" rot="-3201759">
            <a:off x="7190768" y="4015761"/>
            <a:ext cx="3026773" cy="2621943"/>
          </a:xfrm>
          <a:custGeom>
            <a:rect b="b" l="l" r="r" t="t"/>
            <a:pathLst>
              <a:path extrusionOk="0" h="2621943" w="3026773">
                <a:moveTo>
                  <a:pt x="3026773" y="0"/>
                </a:moveTo>
                <a:lnTo>
                  <a:pt x="0" y="0"/>
                </a:lnTo>
                <a:lnTo>
                  <a:pt x="0" y="2621942"/>
                </a:lnTo>
                <a:lnTo>
                  <a:pt x="3026773" y="2621942"/>
                </a:lnTo>
                <a:lnTo>
                  <a:pt x="3026773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96" name="Google Shape;296;p14"/>
          <p:cNvSpPr txBox="1"/>
          <p:nvPr/>
        </p:nvSpPr>
        <p:spPr>
          <a:xfrm>
            <a:off x="1455333" y="1958945"/>
            <a:ext cx="525308" cy="9105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/>
          </a:p>
        </p:txBody>
      </p:sp>
      <p:sp>
        <p:nvSpPr>
          <p:cNvPr id="297" name="Google Shape;297;p14"/>
          <p:cNvSpPr txBox="1"/>
          <p:nvPr/>
        </p:nvSpPr>
        <p:spPr>
          <a:xfrm>
            <a:off x="2521902" y="1958945"/>
            <a:ext cx="2025551" cy="6794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9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colossal</a:t>
            </a:r>
            <a:endParaRPr/>
          </a:p>
        </p:txBody>
      </p:sp>
      <p:sp>
        <p:nvSpPr>
          <p:cNvPr id="298" name="Google Shape;298;p14"/>
          <p:cNvSpPr txBox="1"/>
          <p:nvPr/>
        </p:nvSpPr>
        <p:spPr>
          <a:xfrm>
            <a:off x="1455333" y="3375668"/>
            <a:ext cx="525308" cy="9105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/>
          </a:p>
        </p:txBody>
      </p:sp>
      <p:sp>
        <p:nvSpPr>
          <p:cNvPr id="299" name="Google Shape;299;p14"/>
          <p:cNvSpPr txBox="1"/>
          <p:nvPr/>
        </p:nvSpPr>
        <p:spPr>
          <a:xfrm>
            <a:off x="1455333" y="5153328"/>
            <a:ext cx="525308" cy="9105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/>
          </a:p>
        </p:txBody>
      </p:sp>
      <p:sp>
        <p:nvSpPr>
          <p:cNvPr id="300" name="Google Shape;300;p14"/>
          <p:cNvSpPr txBox="1"/>
          <p:nvPr/>
        </p:nvSpPr>
        <p:spPr>
          <a:xfrm>
            <a:off x="1455333" y="6930692"/>
            <a:ext cx="525308" cy="9105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/>
          </a:p>
        </p:txBody>
      </p:sp>
      <p:sp>
        <p:nvSpPr>
          <p:cNvPr id="301" name="Google Shape;301;p14"/>
          <p:cNvSpPr txBox="1"/>
          <p:nvPr/>
        </p:nvSpPr>
        <p:spPr>
          <a:xfrm>
            <a:off x="1455333" y="8347710"/>
            <a:ext cx="525308" cy="9105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/>
          </a:p>
        </p:txBody>
      </p:sp>
      <p:sp>
        <p:nvSpPr>
          <p:cNvPr id="302" name="Google Shape;302;p14"/>
          <p:cNvSpPr txBox="1"/>
          <p:nvPr/>
        </p:nvSpPr>
        <p:spPr>
          <a:xfrm>
            <a:off x="2580242" y="3606808"/>
            <a:ext cx="1967210" cy="6794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9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gigantic</a:t>
            </a:r>
            <a:endParaRPr/>
          </a:p>
        </p:txBody>
      </p:sp>
      <p:sp>
        <p:nvSpPr>
          <p:cNvPr id="303" name="Google Shape;303;p14"/>
          <p:cNvSpPr txBox="1"/>
          <p:nvPr/>
        </p:nvSpPr>
        <p:spPr>
          <a:xfrm>
            <a:off x="2521902" y="8578850"/>
            <a:ext cx="3473946" cy="6794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9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accomplished</a:t>
            </a:r>
            <a:endParaRPr/>
          </a:p>
        </p:txBody>
      </p:sp>
      <p:sp>
        <p:nvSpPr>
          <p:cNvPr id="304" name="Google Shape;304;p14"/>
          <p:cNvSpPr txBox="1"/>
          <p:nvPr/>
        </p:nvSpPr>
        <p:spPr>
          <a:xfrm>
            <a:off x="2559630" y="5257808"/>
            <a:ext cx="2008436" cy="6794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9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glorious</a:t>
            </a:r>
            <a:endParaRPr/>
          </a:p>
        </p:txBody>
      </p:sp>
      <p:sp>
        <p:nvSpPr>
          <p:cNvPr id="305" name="Google Shape;305;p14"/>
          <p:cNvSpPr txBox="1"/>
          <p:nvPr/>
        </p:nvSpPr>
        <p:spPr>
          <a:xfrm>
            <a:off x="2580242" y="7161832"/>
            <a:ext cx="2527697" cy="6794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9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courteous</a:t>
            </a:r>
            <a:endParaRPr/>
          </a:p>
        </p:txBody>
      </p:sp>
      <p:sp>
        <p:nvSpPr>
          <p:cNvPr id="306" name="Google Shape;306;p14"/>
          <p:cNvSpPr txBox="1"/>
          <p:nvPr/>
        </p:nvSpPr>
        <p:spPr>
          <a:xfrm>
            <a:off x="13083936" y="8578850"/>
            <a:ext cx="3486153" cy="6794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9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skilled</a:t>
            </a:r>
            <a:endParaRPr/>
          </a:p>
        </p:txBody>
      </p:sp>
      <p:sp>
        <p:nvSpPr>
          <p:cNvPr id="307" name="Google Shape;307;p14"/>
          <p:cNvSpPr txBox="1"/>
          <p:nvPr/>
        </p:nvSpPr>
        <p:spPr>
          <a:xfrm>
            <a:off x="12840451" y="1958945"/>
            <a:ext cx="3486153" cy="6794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9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immense</a:t>
            </a:r>
            <a:endParaRPr/>
          </a:p>
        </p:txBody>
      </p:sp>
      <p:sp>
        <p:nvSpPr>
          <p:cNvPr id="308" name="Google Shape;308;p14"/>
          <p:cNvSpPr txBox="1"/>
          <p:nvPr/>
        </p:nvSpPr>
        <p:spPr>
          <a:xfrm>
            <a:off x="12859501" y="3606808"/>
            <a:ext cx="3486153" cy="6794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9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spacious</a:t>
            </a:r>
            <a:endParaRPr/>
          </a:p>
        </p:txBody>
      </p:sp>
      <p:sp>
        <p:nvSpPr>
          <p:cNvPr id="309" name="Google Shape;309;p14"/>
          <p:cNvSpPr txBox="1"/>
          <p:nvPr/>
        </p:nvSpPr>
        <p:spPr>
          <a:xfrm>
            <a:off x="13083936" y="7046262"/>
            <a:ext cx="3486153" cy="6794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9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polite</a:t>
            </a:r>
            <a:endParaRPr/>
          </a:p>
        </p:txBody>
      </p:sp>
      <p:sp>
        <p:nvSpPr>
          <p:cNvPr id="310" name="Google Shape;310;p14"/>
          <p:cNvSpPr txBox="1"/>
          <p:nvPr/>
        </p:nvSpPr>
        <p:spPr>
          <a:xfrm>
            <a:off x="13083936" y="5384467"/>
            <a:ext cx="3486153" cy="6794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9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terrific</a:t>
            </a:r>
            <a:endParaRPr/>
          </a:p>
        </p:txBody>
      </p:sp>
      <p:sp>
        <p:nvSpPr>
          <p:cNvPr id="311" name="Google Shape;311;p14"/>
          <p:cNvSpPr txBox="1"/>
          <p:nvPr/>
        </p:nvSpPr>
        <p:spPr>
          <a:xfrm>
            <a:off x="6898944" y="489902"/>
            <a:ext cx="3610421" cy="9842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4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ANSWERS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A5D9FA"/>
        </a:solidFill>
      </p:bgPr>
    </p:bg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5"/>
          <p:cNvSpPr/>
          <p:nvPr/>
        </p:nvSpPr>
        <p:spPr>
          <a:xfrm rot="-409429">
            <a:off x="1088931" y="1025615"/>
            <a:ext cx="3894155" cy="3894155"/>
          </a:xfrm>
          <a:custGeom>
            <a:rect b="b" l="l" r="r" t="t"/>
            <a:pathLst>
              <a:path extrusionOk="0" h="3894155" w="3894155">
                <a:moveTo>
                  <a:pt x="0" y="0"/>
                </a:moveTo>
                <a:lnTo>
                  <a:pt x="3894156" y="0"/>
                </a:lnTo>
                <a:lnTo>
                  <a:pt x="3894156" y="3894155"/>
                </a:lnTo>
                <a:lnTo>
                  <a:pt x="0" y="389415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17" name="Google Shape;317;p15"/>
          <p:cNvSpPr/>
          <p:nvPr/>
        </p:nvSpPr>
        <p:spPr>
          <a:xfrm>
            <a:off x="12333019" y="4663491"/>
            <a:ext cx="3463095" cy="3463095"/>
          </a:xfrm>
          <a:custGeom>
            <a:rect b="b" l="l" r="r" t="t"/>
            <a:pathLst>
              <a:path extrusionOk="0" h="3463095" w="3463095">
                <a:moveTo>
                  <a:pt x="0" y="0"/>
                </a:moveTo>
                <a:lnTo>
                  <a:pt x="3463095" y="0"/>
                </a:lnTo>
                <a:lnTo>
                  <a:pt x="3463095" y="3463095"/>
                </a:lnTo>
                <a:lnTo>
                  <a:pt x="0" y="34630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318" name="Google Shape;318;p15"/>
          <p:cNvGrpSpPr/>
          <p:nvPr/>
        </p:nvGrpSpPr>
        <p:grpSpPr>
          <a:xfrm>
            <a:off x="1079419" y="1678452"/>
            <a:ext cx="14275789" cy="5367027"/>
            <a:chOff x="0" y="0"/>
            <a:chExt cx="4692804" cy="1764274"/>
          </a:xfrm>
        </p:grpSpPr>
        <p:sp>
          <p:nvSpPr>
            <p:cNvPr id="319" name="Google Shape;319;p15"/>
            <p:cNvSpPr/>
            <p:nvPr/>
          </p:nvSpPr>
          <p:spPr>
            <a:xfrm>
              <a:off x="0" y="0"/>
              <a:ext cx="4692804" cy="1764274"/>
            </a:xfrm>
            <a:custGeom>
              <a:rect b="b" l="l" r="r" t="t"/>
              <a:pathLst>
                <a:path extrusionOk="0" h="1764274" w="4692804">
                  <a:moveTo>
                    <a:pt x="0" y="0"/>
                  </a:moveTo>
                  <a:lnTo>
                    <a:pt x="4692804" y="0"/>
                  </a:lnTo>
                  <a:lnTo>
                    <a:pt x="4692804" y="1764274"/>
                  </a:lnTo>
                  <a:lnTo>
                    <a:pt x="0" y="1764274"/>
                  </a:lnTo>
                  <a:close/>
                </a:path>
              </a:pathLst>
            </a:custGeom>
            <a:solidFill>
              <a:srgbClr val="FFFFFF"/>
            </a:solidFill>
            <a:ln cap="sq" cmpd="sng" w="19050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</p:sp>
        <p:sp>
          <p:nvSpPr>
            <p:cNvPr id="320" name="Google Shape;320;p15"/>
            <p:cNvSpPr txBox="1"/>
            <p:nvPr/>
          </p:nvSpPr>
          <p:spPr>
            <a:xfrm>
              <a:off x="0" y="9525"/>
              <a:ext cx="4692804" cy="175474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855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21" name="Google Shape;321;p15"/>
          <p:cNvSpPr/>
          <p:nvPr/>
        </p:nvSpPr>
        <p:spPr>
          <a:xfrm>
            <a:off x="1028700" y="1366974"/>
            <a:ext cx="2267682" cy="639074"/>
          </a:xfrm>
          <a:custGeom>
            <a:rect b="b" l="l" r="r" t="t"/>
            <a:pathLst>
              <a:path extrusionOk="0" h="639074" w="2267682">
                <a:moveTo>
                  <a:pt x="0" y="0"/>
                </a:moveTo>
                <a:lnTo>
                  <a:pt x="2267682" y="0"/>
                </a:lnTo>
                <a:lnTo>
                  <a:pt x="2267682" y="639074"/>
                </a:lnTo>
                <a:lnTo>
                  <a:pt x="0" y="63907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22" name="Google Shape;322;p15"/>
          <p:cNvSpPr/>
          <p:nvPr/>
        </p:nvSpPr>
        <p:spPr>
          <a:xfrm rot="1000302">
            <a:off x="14236801" y="4401386"/>
            <a:ext cx="2585347" cy="3426363"/>
          </a:xfrm>
          <a:custGeom>
            <a:rect b="b" l="l" r="r" t="t"/>
            <a:pathLst>
              <a:path extrusionOk="0" h="3426363" w="2585347">
                <a:moveTo>
                  <a:pt x="0" y="0"/>
                </a:moveTo>
                <a:lnTo>
                  <a:pt x="2585347" y="0"/>
                </a:lnTo>
                <a:lnTo>
                  <a:pt x="2585347" y="3426363"/>
                </a:lnTo>
                <a:lnTo>
                  <a:pt x="0" y="342636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23" name="Google Shape;323;p15"/>
          <p:cNvSpPr/>
          <p:nvPr/>
        </p:nvSpPr>
        <p:spPr>
          <a:xfrm>
            <a:off x="14909032" y="839494"/>
            <a:ext cx="1166553" cy="1166553"/>
          </a:xfrm>
          <a:custGeom>
            <a:rect b="b" l="l" r="r" t="t"/>
            <a:pathLst>
              <a:path extrusionOk="0" h="1166553" w="1166553">
                <a:moveTo>
                  <a:pt x="0" y="0"/>
                </a:moveTo>
                <a:lnTo>
                  <a:pt x="1166553" y="0"/>
                </a:lnTo>
                <a:lnTo>
                  <a:pt x="1166553" y="1166554"/>
                </a:lnTo>
                <a:lnTo>
                  <a:pt x="0" y="116655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24" name="Google Shape;324;p15"/>
          <p:cNvSpPr txBox="1"/>
          <p:nvPr/>
        </p:nvSpPr>
        <p:spPr>
          <a:xfrm>
            <a:off x="1465545" y="2299593"/>
            <a:ext cx="2832427" cy="6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9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colossal</a:t>
            </a:r>
            <a:endParaRPr/>
          </a:p>
        </p:txBody>
      </p:sp>
      <p:sp>
        <p:nvSpPr>
          <p:cNvPr id="325" name="Google Shape;325;p15"/>
          <p:cNvSpPr txBox="1"/>
          <p:nvPr/>
        </p:nvSpPr>
        <p:spPr>
          <a:xfrm>
            <a:off x="3422319" y="295728"/>
            <a:ext cx="11847486" cy="10712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Synonym Story Relay</a:t>
            </a:r>
            <a:endParaRPr/>
          </a:p>
        </p:txBody>
      </p:sp>
      <p:sp>
        <p:nvSpPr>
          <p:cNvPr id="326" name="Google Shape;326;p15"/>
          <p:cNvSpPr txBox="1"/>
          <p:nvPr/>
        </p:nvSpPr>
        <p:spPr>
          <a:xfrm>
            <a:off x="5200639" y="2299593"/>
            <a:ext cx="2832427" cy="6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9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gigantic</a:t>
            </a:r>
            <a:endParaRPr/>
          </a:p>
        </p:txBody>
      </p:sp>
      <p:sp>
        <p:nvSpPr>
          <p:cNvPr id="327" name="Google Shape;327;p15"/>
          <p:cNvSpPr txBox="1"/>
          <p:nvPr/>
        </p:nvSpPr>
        <p:spPr>
          <a:xfrm>
            <a:off x="8846866" y="2299593"/>
            <a:ext cx="2832427" cy="6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9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glorious</a:t>
            </a:r>
            <a:endParaRPr/>
          </a:p>
        </p:txBody>
      </p:sp>
      <p:sp>
        <p:nvSpPr>
          <p:cNvPr id="328" name="Google Shape;328;p15"/>
          <p:cNvSpPr txBox="1"/>
          <p:nvPr/>
        </p:nvSpPr>
        <p:spPr>
          <a:xfrm>
            <a:off x="12333019" y="2299593"/>
            <a:ext cx="2832427" cy="6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9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courteous</a:t>
            </a:r>
            <a:endParaRPr/>
          </a:p>
        </p:txBody>
      </p:sp>
      <p:sp>
        <p:nvSpPr>
          <p:cNvPr id="329" name="Google Shape;329;p15"/>
          <p:cNvSpPr txBox="1"/>
          <p:nvPr/>
        </p:nvSpPr>
        <p:spPr>
          <a:xfrm>
            <a:off x="1970729" y="3429449"/>
            <a:ext cx="3229911" cy="6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9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accomplished</a:t>
            </a:r>
            <a:endParaRPr/>
          </a:p>
        </p:txBody>
      </p:sp>
      <p:sp>
        <p:nvSpPr>
          <p:cNvPr id="330" name="Google Shape;330;p15"/>
          <p:cNvSpPr txBox="1"/>
          <p:nvPr/>
        </p:nvSpPr>
        <p:spPr>
          <a:xfrm>
            <a:off x="6041048" y="3394524"/>
            <a:ext cx="3486153" cy="7080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9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immense</a:t>
            </a:r>
            <a:endParaRPr/>
          </a:p>
        </p:txBody>
      </p:sp>
      <p:sp>
        <p:nvSpPr>
          <p:cNvPr id="331" name="Google Shape;331;p15"/>
          <p:cNvSpPr txBox="1"/>
          <p:nvPr/>
        </p:nvSpPr>
        <p:spPr>
          <a:xfrm>
            <a:off x="9936216" y="3391349"/>
            <a:ext cx="3486153" cy="7080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9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spacious</a:t>
            </a:r>
            <a:endParaRPr/>
          </a:p>
        </p:txBody>
      </p:sp>
      <p:sp>
        <p:nvSpPr>
          <p:cNvPr id="332" name="Google Shape;332;p15"/>
          <p:cNvSpPr txBox="1"/>
          <p:nvPr/>
        </p:nvSpPr>
        <p:spPr>
          <a:xfrm>
            <a:off x="1679242" y="4737100"/>
            <a:ext cx="3486153" cy="7080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9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terrific</a:t>
            </a:r>
            <a:endParaRPr/>
          </a:p>
        </p:txBody>
      </p:sp>
      <p:sp>
        <p:nvSpPr>
          <p:cNvPr id="333" name="Google Shape;333;p15"/>
          <p:cNvSpPr txBox="1"/>
          <p:nvPr/>
        </p:nvSpPr>
        <p:spPr>
          <a:xfrm>
            <a:off x="6041048" y="4737100"/>
            <a:ext cx="3486153" cy="7080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9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polite</a:t>
            </a:r>
            <a:endParaRPr/>
          </a:p>
        </p:txBody>
      </p:sp>
      <p:sp>
        <p:nvSpPr>
          <p:cNvPr id="334" name="Google Shape;334;p15"/>
          <p:cNvSpPr txBox="1"/>
          <p:nvPr/>
        </p:nvSpPr>
        <p:spPr>
          <a:xfrm>
            <a:off x="9920348" y="4730923"/>
            <a:ext cx="3486153" cy="7080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9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skilled</a:t>
            </a:r>
            <a:endParaRPr/>
          </a:p>
        </p:txBody>
      </p:sp>
      <p:sp>
        <p:nvSpPr>
          <p:cNvPr id="335" name="Google Shape;335;p15"/>
          <p:cNvSpPr txBox="1"/>
          <p:nvPr/>
        </p:nvSpPr>
        <p:spPr>
          <a:xfrm>
            <a:off x="641509" y="8383761"/>
            <a:ext cx="15151611" cy="15811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23850" lvl="1" marL="6477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AutoNum type="arabicPeriod"/>
            </a:pPr>
            <a:r>
              <a:rPr b="0" i="0" lang="en-US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first student will choose a word and make a sentence with it.</a:t>
            </a:r>
            <a:endParaRPr/>
          </a:p>
          <a:p>
            <a:pPr indent="-323850" lvl="1" marL="6477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AutoNum type="arabicPeriod"/>
            </a:pPr>
            <a:r>
              <a:rPr b="0" i="0" lang="en-US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The next student will choose another word and make a sentence that will continue the story. </a:t>
            </a:r>
            <a:endParaRPr/>
          </a:p>
        </p:txBody>
      </p:sp>
      <p:sp>
        <p:nvSpPr>
          <p:cNvPr id="336" name="Google Shape;336;p15"/>
          <p:cNvSpPr txBox="1"/>
          <p:nvPr/>
        </p:nvSpPr>
        <p:spPr>
          <a:xfrm>
            <a:off x="1301268" y="7529686"/>
            <a:ext cx="3469481" cy="5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INSTRUCTIONS: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A5D9FA"/>
        </a:solidFill>
      </p:bgPr>
    </p:bg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16"/>
          <p:cNvSpPr/>
          <p:nvPr/>
        </p:nvSpPr>
        <p:spPr>
          <a:xfrm>
            <a:off x="1454856" y="4031216"/>
            <a:ext cx="5227084" cy="5227084"/>
          </a:xfrm>
          <a:custGeom>
            <a:rect b="b" l="l" r="r" t="t"/>
            <a:pathLst>
              <a:path extrusionOk="0" h="5227084" w="5227084">
                <a:moveTo>
                  <a:pt x="0" y="0"/>
                </a:moveTo>
                <a:lnTo>
                  <a:pt x="5227084" y="0"/>
                </a:lnTo>
                <a:lnTo>
                  <a:pt x="5227084" y="5227084"/>
                </a:lnTo>
                <a:lnTo>
                  <a:pt x="0" y="522708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42" name="Google Shape;342;p16"/>
          <p:cNvSpPr/>
          <p:nvPr/>
        </p:nvSpPr>
        <p:spPr>
          <a:xfrm>
            <a:off x="2699112" y="3694497"/>
            <a:ext cx="2389620" cy="673438"/>
          </a:xfrm>
          <a:custGeom>
            <a:rect b="b" l="l" r="r" t="t"/>
            <a:pathLst>
              <a:path extrusionOk="0" h="673438" w="2389620">
                <a:moveTo>
                  <a:pt x="0" y="0"/>
                </a:moveTo>
                <a:lnTo>
                  <a:pt x="2389619" y="0"/>
                </a:lnTo>
                <a:lnTo>
                  <a:pt x="2389619" y="673438"/>
                </a:lnTo>
                <a:lnTo>
                  <a:pt x="0" y="67343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43" name="Google Shape;343;p16"/>
          <p:cNvSpPr/>
          <p:nvPr/>
        </p:nvSpPr>
        <p:spPr>
          <a:xfrm>
            <a:off x="9144000" y="974474"/>
            <a:ext cx="8951533" cy="2160781"/>
          </a:xfrm>
          <a:custGeom>
            <a:rect b="b" l="l" r="r" t="t"/>
            <a:pathLst>
              <a:path extrusionOk="0" h="2160781" w="8951533">
                <a:moveTo>
                  <a:pt x="0" y="0"/>
                </a:moveTo>
                <a:lnTo>
                  <a:pt x="8951533" y="0"/>
                </a:lnTo>
                <a:lnTo>
                  <a:pt x="8951533" y="2160781"/>
                </a:lnTo>
                <a:lnTo>
                  <a:pt x="0" y="216078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44" name="Google Shape;344;p16"/>
          <p:cNvSpPr/>
          <p:nvPr/>
        </p:nvSpPr>
        <p:spPr>
          <a:xfrm>
            <a:off x="9003635" y="2395933"/>
            <a:ext cx="10853849" cy="10794646"/>
          </a:xfrm>
          <a:custGeom>
            <a:rect b="b" l="l" r="r" t="t"/>
            <a:pathLst>
              <a:path extrusionOk="0" h="10794646" w="10853849">
                <a:moveTo>
                  <a:pt x="0" y="0"/>
                </a:moveTo>
                <a:lnTo>
                  <a:pt x="10853849" y="0"/>
                </a:lnTo>
                <a:lnTo>
                  <a:pt x="10853849" y="10794646"/>
                </a:lnTo>
                <a:lnTo>
                  <a:pt x="0" y="1079464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45" name="Google Shape;345;p16"/>
          <p:cNvSpPr txBox="1"/>
          <p:nvPr/>
        </p:nvSpPr>
        <p:spPr>
          <a:xfrm>
            <a:off x="1579660" y="593452"/>
            <a:ext cx="7829807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ANTONYMS</a:t>
            </a:r>
            <a:endParaRPr/>
          </a:p>
        </p:txBody>
      </p:sp>
      <p:sp>
        <p:nvSpPr>
          <p:cNvPr id="346" name="Google Shape;346;p16"/>
          <p:cNvSpPr txBox="1"/>
          <p:nvPr/>
        </p:nvSpPr>
        <p:spPr>
          <a:xfrm>
            <a:off x="10375936" y="6690954"/>
            <a:ext cx="7081838" cy="33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431800" lvl="1" marL="863599" marR="0" rtl="0" algn="l">
              <a:lnSpc>
                <a:spcPct val="13000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99"/>
              <a:buFont typeface="Arial"/>
              <a:buChar char="•"/>
            </a:pPr>
            <a:r>
              <a:rPr b="0" i="0" lang="en-US" sz="39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 express constrasting ideas and states</a:t>
            </a:r>
            <a:endParaRPr/>
          </a:p>
          <a:p>
            <a:pPr indent="0" lvl="0" marL="0" marR="0" rtl="0" algn="l">
              <a:lnSpc>
                <a:spcPct val="13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999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31800" lvl="1" marL="863599" marR="0" rtl="0" algn="l">
              <a:lnSpc>
                <a:spcPct val="13000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99"/>
              <a:buFont typeface="Arial"/>
              <a:buChar char="•"/>
            </a:pPr>
            <a:r>
              <a:rPr b="0" i="0" lang="en-US" sz="39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 identify the meaning of unfamiliar words</a:t>
            </a:r>
            <a:endParaRPr/>
          </a:p>
        </p:txBody>
      </p:sp>
      <p:sp>
        <p:nvSpPr>
          <p:cNvPr id="347" name="Google Shape;347;p16"/>
          <p:cNvSpPr txBox="1"/>
          <p:nvPr/>
        </p:nvSpPr>
        <p:spPr>
          <a:xfrm>
            <a:off x="2004228" y="4671654"/>
            <a:ext cx="4128341" cy="38576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9502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9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word that means the opposite of another word</a:t>
            </a:r>
            <a:endParaRPr/>
          </a:p>
        </p:txBody>
      </p:sp>
      <p:sp>
        <p:nvSpPr>
          <p:cNvPr id="348" name="Google Shape;348;p16"/>
          <p:cNvSpPr txBox="1"/>
          <p:nvPr/>
        </p:nvSpPr>
        <p:spPr>
          <a:xfrm>
            <a:off x="9398135" y="1245279"/>
            <a:ext cx="8059638" cy="8870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1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Importance of Antonyms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A5D9FA"/>
        </a:solidFill>
      </p:bgPr>
    </p:bg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3" name="Google Shape;353;p17"/>
          <p:cNvGrpSpPr/>
          <p:nvPr/>
        </p:nvGrpSpPr>
        <p:grpSpPr>
          <a:xfrm>
            <a:off x="400732" y="2035145"/>
            <a:ext cx="17486536" cy="7223155"/>
            <a:chOff x="0" y="0"/>
            <a:chExt cx="23315381" cy="9630874"/>
          </a:xfrm>
        </p:grpSpPr>
        <p:sp>
          <p:nvSpPr>
            <p:cNvPr id="354" name="Google Shape;354;p17"/>
            <p:cNvSpPr/>
            <p:nvPr/>
          </p:nvSpPr>
          <p:spPr>
            <a:xfrm>
              <a:off x="0" y="0"/>
              <a:ext cx="13243071" cy="9630874"/>
            </a:xfrm>
            <a:custGeom>
              <a:rect b="b" l="l" r="r" t="t"/>
              <a:pathLst>
                <a:path extrusionOk="0" h="9630874" w="13243071">
                  <a:moveTo>
                    <a:pt x="0" y="0"/>
                  </a:moveTo>
                  <a:lnTo>
                    <a:pt x="13243071" y="0"/>
                  </a:lnTo>
                  <a:lnTo>
                    <a:pt x="13243071" y="9630874"/>
                  </a:lnTo>
                  <a:lnTo>
                    <a:pt x="0" y="963087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-37504" l="0" r="0" t="0"/>
              </a:stretch>
            </a:blipFill>
            <a:ln>
              <a:noFill/>
            </a:ln>
          </p:spPr>
        </p:sp>
        <p:sp>
          <p:nvSpPr>
            <p:cNvPr id="355" name="Google Shape;355;p17"/>
            <p:cNvSpPr/>
            <p:nvPr/>
          </p:nvSpPr>
          <p:spPr>
            <a:xfrm>
              <a:off x="10072310" y="0"/>
              <a:ext cx="13243071" cy="9630874"/>
            </a:xfrm>
            <a:custGeom>
              <a:rect b="b" l="l" r="r" t="t"/>
              <a:pathLst>
                <a:path extrusionOk="0" h="9630874" w="13243071">
                  <a:moveTo>
                    <a:pt x="0" y="0"/>
                  </a:moveTo>
                  <a:lnTo>
                    <a:pt x="13243071" y="0"/>
                  </a:lnTo>
                  <a:lnTo>
                    <a:pt x="13243071" y="9630874"/>
                  </a:lnTo>
                  <a:lnTo>
                    <a:pt x="0" y="963087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-37504" l="0" r="0" t="0"/>
              </a:stretch>
            </a:blipFill>
            <a:ln>
              <a:noFill/>
            </a:ln>
          </p:spPr>
        </p:sp>
      </p:grpSp>
      <p:sp>
        <p:nvSpPr>
          <p:cNvPr id="356" name="Google Shape;356;p17"/>
          <p:cNvSpPr/>
          <p:nvPr/>
        </p:nvSpPr>
        <p:spPr>
          <a:xfrm flipH="1" rot="-3201759">
            <a:off x="7190768" y="4015761"/>
            <a:ext cx="3026773" cy="2621943"/>
          </a:xfrm>
          <a:custGeom>
            <a:rect b="b" l="l" r="r" t="t"/>
            <a:pathLst>
              <a:path extrusionOk="0" h="2621943" w="3026773">
                <a:moveTo>
                  <a:pt x="3026773" y="0"/>
                </a:moveTo>
                <a:lnTo>
                  <a:pt x="0" y="0"/>
                </a:lnTo>
                <a:lnTo>
                  <a:pt x="0" y="2621942"/>
                </a:lnTo>
                <a:lnTo>
                  <a:pt x="3026773" y="2621942"/>
                </a:lnTo>
                <a:lnTo>
                  <a:pt x="3026773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57" name="Google Shape;357;p17"/>
          <p:cNvSpPr txBox="1"/>
          <p:nvPr/>
        </p:nvSpPr>
        <p:spPr>
          <a:xfrm>
            <a:off x="1455333" y="1958945"/>
            <a:ext cx="525308" cy="9105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/>
          </a:p>
        </p:txBody>
      </p:sp>
      <p:sp>
        <p:nvSpPr>
          <p:cNvPr id="358" name="Google Shape;358;p17"/>
          <p:cNvSpPr txBox="1"/>
          <p:nvPr/>
        </p:nvSpPr>
        <p:spPr>
          <a:xfrm>
            <a:off x="2705333" y="1958945"/>
            <a:ext cx="2402532" cy="6794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9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abundant</a:t>
            </a:r>
            <a:endParaRPr/>
          </a:p>
        </p:txBody>
      </p:sp>
      <p:sp>
        <p:nvSpPr>
          <p:cNvPr id="359" name="Google Shape;359;p17"/>
          <p:cNvSpPr txBox="1"/>
          <p:nvPr/>
        </p:nvSpPr>
        <p:spPr>
          <a:xfrm>
            <a:off x="1455333" y="3375668"/>
            <a:ext cx="525308" cy="9105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/>
          </a:p>
        </p:txBody>
      </p:sp>
      <p:sp>
        <p:nvSpPr>
          <p:cNvPr id="360" name="Google Shape;360;p17"/>
          <p:cNvSpPr txBox="1"/>
          <p:nvPr/>
        </p:nvSpPr>
        <p:spPr>
          <a:xfrm>
            <a:off x="1455333" y="5153328"/>
            <a:ext cx="525308" cy="9105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/>
          </a:p>
        </p:txBody>
      </p:sp>
      <p:sp>
        <p:nvSpPr>
          <p:cNvPr id="361" name="Google Shape;361;p17"/>
          <p:cNvSpPr txBox="1"/>
          <p:nvPr/>
        </p:nvSpPr>
        <p:spPr>
          <a:xfrm>
            <a:off x="1455333" y="6930692"/>
            <a:ext cx="525308" cy="9105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/>
          </a:p>
        </p:txBody>
      </p:sp>
      <p:sp>
        <p:nvSpPr>
          <p:cNvPr id="362" name="Google Shape;362;p17"/>
          <p:cNvSpPr txBox="1"/>
          <p:nvPr/>
        </p:nvSpPr>
        <p:spPr>
          <a:xfrm>
            <a:off x="1455333" y="8347710"/>
            <a:ext cx="525308" cy="9105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/>
          </a:p>
        </p:txBody>
      </p:sp>
      <p:sp>
        <p:nvSpPr>
          <p:cNvPr id="363" name="Google Shape;363;p17"/>
          <p:cNvSpPr txBox="1"/>
          <p:nvPr/>
        </p:nvSpPr>
        <p:spPr>
          <a:xfrm>
            <a:off x="2705333" y="3606808"/>
            <a:ext cx="2082850" cy="6794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9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artificial</a:t>
            </a:r>
            <a:endParaRPr/>
          </a:p>
        </p:txBody>
      </p:sp>
      <p:sp>
        <p:nvSpPr>
          <p:cNvPr id="364" name="Google Shape;364;p17"/>
          <p:cNvSpPr txBox="1"/>
          <p:nvPr/>
        </p:nvSpPr>
        <p:spPr>
          <a:xfrm>
            <a:off x="2705333" y="8578850"/>
            <a:ext cx="1910209" cy="6794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9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grumpy</a:t>
            </a:r>
            <a:endParaRPr/>
          </a:p>
        </p:txBody>
      </p:sp>
      <p:sp>
        <p:nvSpPr>
          <p:cNvPr id="365" name="Google Shape;365;p17"/>
          <p:cNvSpPr txBox="1"/>
          <p:nvPr/>
        </p:nvSpPr>
        <p:spPr>
          <a:xfrm>
            <a:off x="2775803" y="5268897"/>
            <a:ext cx="1130796" cy="6794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9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bold</a:t>
            </a:r>
            <a:endParaRPr/>
          </a:p>
        </p:txBody>
      </p:sp>
      <p:sp>
        <p:nvSpPr>
          <p:cNvPr id="366" name="Google Shape;366;p17"/>
          <p:cNvSpPr txBox="1"/>
          <p:nvPr/>
        </p:nvSpPr>
        <p:spPr>
          <a:xfrm>
            <a:off x="2749162" y="7161832"/>
            <a:ext cx="1995190" cy="6794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9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intrepid</a:t>
            </a:r>
            <a:endParaRPr/>
          </a:p>
        </p:txBody>
      </p:sp>
      <p:sp>
        <p:nvSpPr>
          <p:cNvPr id="367" name="Google Shape;367;p17"/>
          <p:cNvSpPr txBox="1"/>
          <p:nvPr/>
        </p:nvSpPr>
        <p:spPr>
          <a:xfrm>
            <a:off x="12840451" y="5268897"/>
            <a:ext cx="3486153" cy="6794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9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amiable</a:t>
            </a:r>
            <a:endParaRPr/>
          </a:p>
        </p:txBody>
      </p:sp>
      <p:sp>
        <p:nvSpPr>
          <p:cNvPr id="368" name="Google Shape;368;p17"/>
          <p:cNvSpPr txBox="1"/>
          <p:nvPr/>
        </p:nvSpPr>
        <p:spPr>
          <a:xfrm>
            <a:off x="12840451" y="7046262"/>
            <a:ext cx="3486153" cy="6794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9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scarce</a:t>
            </a:r>
            <a:endParaRPr/>
          </a:p>
        </p:txBody>
      </p:sp>
      <p:sp>
        <p:nvSpPr>
          <p:cNvPr id="369" name="Google Shape;369;p17"/>
          <p:cNvSpPr txBox="1"/>
          <p:nvPr/>
        </p:nvSpPr>
        <p:spPr>
          <a:xfrm>
            <a:off x="12840451" y="8578850"/>
            <a:ext cx="3486153" cy="6794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9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natural</a:t>
            </a:r>
            <a:endParaRPr/>
          </a:p>
        </p:txBody>
      </p:sp>
      <p:sp>
        <p:nvSpPr>
          <p:cNvPr id="370" name="Google Shape;370;p17"/>
          <p:cNvSpPr txBox="1"/>
          <p:nvPr/>
        </p:nvSpPr>
        <p:spPr>
          <a:xfrm>
            <a:off x="12840451" y="3494072"/>
            <a:ext cx="3486153" cy="6794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9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timid</a:t>
            </a:r>
            <a:endParaRPr/>
          </a:p>
        </p:txBody>
      </p:sp>
      <p:sp>
        <p:nvSpPr>
          <p:cNvPr id="371" name="Google Shape;371;p17"/>
          <p:cNvSpPr txBox="1"/>
          <p:nvPr/>
        </p:nvSpPr>
        <p:spPr>
          <a:xfrm>
            <a:off x="12840451" y="1957372"/>
            <a:ext cx="3486153" cy="6794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9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cowardly</a:t>
            </a:r>
            <a:endParaRPr/>
          </a:p>
        </p:txBody>
      </p:sp>
      <p:sp>
        <p:nvSpPr>
          <p:cNvPr id="372" name="Google Shape;372;p17"/>
          <p:cNvSpPr txBox="1"/>
          <p:nvPr/>
        </p:nvSpPr>
        <p:spPr>
          <a:xfrm>
            <a:off x="4901671" y="489902"/>
            <a:ext cx="7604968" cy="9842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4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Opposite Match Mania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A5D9FA"/>
        </a:solidFill>
      </p:bgPr>
    </p:bg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7" name="Google Shape;377;p18"/>
          <p:cNvGrpSpPr/>
          <p:nvPr/>
        </p:nvGrpSpPr>
        <p:grpSpPr>
          <a:xfrm>
            <a:off x="400732" y="2035145"/>
            <a:ext cx="17486536" cy="7223155"/>
            <a:chOff x="0" y="0"/>
            <a:chExt cx="23315381" cy="9630874"/>
          </a:xfrm>
        </p:grpSpPr>
        <p:sp>
          <p:nvSpPr>
            <p:cNvPr id="378" name="Google Shape;378;p18"/>
            <p:cNvSpPr/>
            <p:nvPr/>
          </p:nvSpPr>
          <p:spPr>
            <a:xfrm>
              <a:off x="0" y="0"/>
              <a:ext cx="13243071" cy="9630874"/>
            </a:xfrm>
            <a:custGeom>
              <a:rect b="b" l="l" r="r" t="t"/>
              <a:pathLst>
                <a:path extrusionOk="0" h="9630874" w="13243071">
                  <a:moveTo>
                    <a:pt x="0" y="0"/>
                  </a:moveTo>
                  <a:lnTo>
                    <a:pt x="13243071" y="0"/>
                  </a:lnTo>
                  <a:lnTo>
                    <a:pt x="13243071" y="9630874"/>
                  </a:lnTo>
                  <a:lnTo>
                    <a:pt x="0" y="963087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-37504" l="0" r="0" t="0"/>
              </a:stretch>
            </a:blipFill>
            <a:ln>
              <a:noFill/>
            </a:ln>
          </p:spPr>
        </p:sp>
        <p:sp>
          <p:nvSpPr>
            <p:cNvPr id="379" name="Google Shape;379;p18"/>
            <p:cNvSpPr/>
            <p:nvPr/>
          </p:nvSpPr>
          <p:spPr>
            <a:xfrm>
              <a:off x="10072310" y="0"/>
              <a:ext cx="13243071" cy="9630874"/>
            </a:xfrm>
            <a:custGeom>
              <a:rect b="b" l="l" r="r" t="t"/>
              <a:pathLst>
                <a:path extrusionOk="0" h="9630874" w="13243071">
                  <a:moveTo>
                    <a:pt x="0" y="0"/>
                  </a:moveTo>
                  <a:lnTo>
                    <a:pt x="13243071" y="0"/>
                  </a:lnTo>
                  <a:lnTo>
                    <a:pt x="13243071" y="9630874"/>
                  </a:lnTo>
                  <a:lnTo>
                    <a:pt x="0" y="963087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-37504" l="0" r="0" t="0"/>
              </a:stretch>
            </a:blipFill>
            <a:ln>
              <a:noFill/>
            </a:ln>
          </p:spPr>
        </p:sp>
      </p:grpSp>
      <p:sp>
        <p:nvSpPr>
          <p:cNvPr id="380" name="Google Shape;380;p18"/>
          <p:cNvSpPr/>
          <p:nvPr/>
        </p:nvSpPr>
        <p:spPr>
          <a:xfrm flipH="1" rot="-3201759">
            <a:off x="7190768" y="4015761"/>
            <a:ext cx="3026773" cy="2621943"/>
          </a:xfrm>
          <a:custGeom>
            <a:rect b="b" l="l" r="r" t="t"/>
            <a:pathLst>
              <a:path extrusionOk="0" h="2621943" w="3026773">
                <a:moveTo>
                  <a:pt x="3026773" y="0"/>
                </a:moveTo>
                <a:lnTo>
                  <a:pt x="0" y="0"/>
                </a:lnTo>
                <a:lnTo>
                  <a:pt x="0" y="2621942"/>
                </a:lnTo>
                <a:lnTo>
                  <a:pt x="3026773" y="2621942"/>
                </a:lnTo>
                <a:lnTo>
                  <a:pt x="3026773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81" name="Google Shape;381;p18"/>
          <p:cNvSpPr txBox="1"/>
          <p:nvPr/>
        </p:nvSpPr>
        <p:spPr>
          <a:xfrm>
            <a:off x="1455333" y="1958945"/>
            <a:ext cx="525308" cy="9105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/>
          </a:p>
        </p:txBody>
      </p:sp>
      <p:sp>
        <p:nvSpPr>
          <p:cNvPr id="382" name="Google Shape;382;p18"/>
          <p:cNvSpPr txBox="1"/>
          <p:nvPr/>
        </p:nvSpPr>
        <p:spPr>
          <a:xfrm>
            <a:off x="2705333" y="1958945"/>
            <a:ext cx="2402532" cy="6794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9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abundant</a:t>
            </a:r>
            <a:endParaRPr/>
          </a:p>
        </p:txBody>
      </p:sp>
      <p:sp>
        <p:nvSpPr>
          <p:cNvPr id="383" name="Google Shape;383;p18"/>
          <p:cNvSpPr txBox="1"/>
          <p:nvPr/>
        </p:nvSpPr>
        <p:spPr>
          <a:xfrm>
            <a:off x="1455333" y="3375668"/>
            <a:ext cx="525308" cy="9105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/>
          </a:p>
        </p:txBody>
      </p:sp>
      <p:sp>
        <p:nvSpPr>
          <p:cNvPr id="384" name="Google Shape;384;p18"/>
          <p:cNvSpPr txBox="1"/>
          <p:nvPr/>
        </p:nvSpPr>
        <p:spPr>
          <a:xfrm>
            <a:off x="1455333" y="5153328"/>
            <a:ext cx="525308" cy="9105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/>
          </a:p>
        </p:txBody>
      </p:sp>
      <p:sp>
        <p:nvSpPr>
          <p:cNvPr id="385" name="Google Shape;385;p18"/>
          <p:cNvSpPr txBox="1"/>
          <p:nvPr/>
        </p:nvSpPr>
        <p:spPr>
          <a:xfrm>
            <a:off x="1455333" y="6930692"/>
            <a:ext cx="525308" cy="9105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/>
          </a:p>
        </p:txBody>
      </p:sp>
      <p:sp>
        <p:nvSpPr>
          <p:cNvPr id="386" name="Google Shape;386;p18"/>
          <p:cNvSpPr txBox="1"/>
          <p:nvPr/>
        </p:nvSpPr>
        <p:spPr>
          <a:xfrm>
            <a:off x="1455333" y="8347710"/>
            <a:ext cx="525308" cy="9105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/>
          </a:p>
        </p:txBody>
      </p:sp>
      <p:sp>
        <p:nvSpPr>
          <p:cNvPr id="387" name="Google Shape;387;p18"/>
          <p:cNvSpPr txBox="1"/>
          <p:nvPr/>
        </p:nvSpPr>
        <p:spPr>
          <a:xfrm>
            <a:off x="2705333" y="3606808"/>
            <a:ext cx="2082850" cy="6794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9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artificial</a:t>
            </a:r>
            <a:endParaRPr/>
          </a:p>
        </p:txBody>
      </p:sp>
      <p:sp>
        <p:nvSpPr>
          <p:cNvPr id="388" name="Google Shape;388;p18"/>
          <p:cNvSpPr txBox="1"/>
          <p:nvPr/>
        </p:nvSpPr>
        <p:spPr>
          <a:xfrm>
            <a:off x="2705333" y="8578850"/>
            <a:ext cx="1910209" cy="6794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9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grumpy</a:t>
            </a:r>
            <a:endParaRPr/>
          </a:p>
        </p:txBody>
      </p:sp>
      <p:sp>
        <p:nvSpPr>
          <p:cNvPr id="389" name="Google Shape;389;p18"/>
          <p:cNvSpPr txBox="1"/>
          <p:nvPr/>
        </p:nvSpPr>
        <p:spPr>
          <a:xfrm>
            <a:off x="2775803" y="5268897"/>
            <a:ext cx="1130796" cy="6794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9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bold</a:t>
            </a:r>
            <a:endParaRPr/>
          </a:p>
        </p:txBody>
      </p:sp>
      <p:sp>
        <p:nvSpPr>
          <p:cNvPr id="390" name="Google Shape;390;p18"/>
          <p:cNvSpPr txBox="1"/>
          <p:nvPr/>
        </p:nvSpPr>
        <p:spPr>
          <a:xfrm>
            <a:off x="2749162" y="7161832"/>
            <a:ext cx="1995190" cy="6794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9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intrepid</a:t>
            </a:r>
            <a:endParaRPr/>
          </a:p>
        </p:txBody>
      </p:sp>
      <p:sp>
        <p:nvSpPr>
          <p:cNvPr id="391" name="Google Shape;391;p18"/>
          <p:cNvSpPr txBox="1"/>
          <p:nvPr/>
        </p:nvSpPr>
        <p:spPr>
          <a:xfrm>
            <a:off x="12840451" y="8578850"/>
            <a:ext cx="3486153" cy="6794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9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amiable</a:t>
            </a:r>
            <a:endParaRPr/>
          </a:p>
        </p:txBody>
      </p:sp>
      <p:sp>
        <p:nvSpPr>
          <p:cNvPr id="392" name="Google Shape;392;p18"/>
          <p:cNvSpPr txBox="1"/>
          <p:nvPr/>
        </p:nvSpPr>
        <p:spPr>
          <a:xfrm>
            <a:off x="12627402" y="1958945"/>
            <a:ext cx="3486153" cy="6794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9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scarce</a:t>
            </a:r>
            <a:endParaRPr/>
          </a:p>
        </p:txBody>
      </p:sp>
      <p:sp>
        <p:nvSpPr>
          <p:cNvPr id="393" name="Google Shape;393;p18"/>
          <p:cNvSpPr txBox="1"/>
          <p:nvPr/>
        </p:nvSpPr>
        <p:spPr>
          <a:xfrm>
            <a:off x="12840451" y="3606808"/>
            <a:ext cx="3486153" cy="6794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9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natural</a:t>
            </a:r>
            <a:endParaRPr/>
          </a:p>
        </p:txBody>
      </p:sp>
      <p:sp>
        <p:nvSpPr>
          <p:cNvPr id="394" name="Google Shape;394;p18"/>
          <p:cNvSpPr txBox="1"/>
          <p:nvPr/>
        </p:nvSpPr>
        <p:spPr>
          <a:xfrm>
            <a:off x="12627402" y="5268897"/>
            <a:ext cx="3486153" cy="6794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9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timid</a:t>
            </a:r>
            <a:endParaRPr/>
          </a:p>
        </p:txBody>
      </p:sp>
      <p:sp>
        <p:nvSpPr>
          <p:cNvPr id="395" name="Google Shape;395;p18"/>
          <p:cNvSpPr txBox="1"/>
          <p:nvPr/>
        </p:nvSpPr>
        <p:spPr>
          <a:xfrm>
            <a:off x="12627402" y="7046262"/>
            <a:ext cx="3486153" cy="6794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9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cowardly</a:t>
            </a:r>
            <a:endParaRPr/>
          </a:p>
        </p:txBody>
      </p:sp>
      <p:sp>
        <p:nvSpPr>
          <p:cNvPr id="396" name="Google Shape;396;p18"/>
          <p:cNvSpPr txBox="1"/>
          <p:nvPr/>
        </p:nvSpPr>
        <p:spPr>
          <a:xfrm>
            <a:off x="6898944" y="489902"/>
            <a:ext cx="3610421" cy="19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4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ANSWERS</a:t>
            </a:r>
            <a:endParaRPr/>
          </a:p>
          <a:p>
            <a:pPr indent="0" lvl="0" marL="0" marR="0" rtl="0" algn="ctr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5499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A5D9FA"/>
        </a:solidFill>
      </p:bgPr>
    </p:bg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19"/>
          <p:cNvSpPr/>
          <p:nvPr/>
        </p:nvSpPr>
        <p:spPr>
          <a:xfrm rot="-409429">
            <a:off x="1088931" y="1025615"/>
            <a:ext cx="3894155" cy="3894155"/>
          </a:xfrm>
          <a:custGeom>
            <a:rect b="b" l="l" r="r" t="t"/>
            <a:pathLst>
              <a:path extrusionOk="0" h="3894155" w="3894155">
                <a:moveTo>
                  <a:pt x="0" y="0"/>
                </a:moveTo>
                <a:lnTo>
                  <a:pt x="3894156" y="0"/>
                </a:lnTo>
                <a:lnTo>
                  <a:pt x="3894156" y="3894155"/>
                </a:lnTo>
                <a:lnTo>
                  <a:pt x="0" y="389415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02" name="Google Shape;402;p19"/>
          <p:cNvSpPr/>
          <p:nvPr/>
        </p:nvSpPr>
        <p:spPr>
          <a:xfrm>
            <a:off x="12333019" y="4663491"/>
            <a:ext cx="3463095" cy="3463095"/>
          </a:xfrm>
          <a:custGeom>
            <a:rect b="b" l="l" r="r" t="t"/>
            <a:pathLst>
              <a:path extrusionOk="0" h="3463095" w="3463095">
                <a:moveTo>
                  <a:pt x="0" y="0"/>
                </a:moveTo>
                <a:lnTo>
                  <a:pt x="3463095" y="0"/>
                </a:lnTo>
                <a:lnTo>
                  <a:pt x="3463095" y="3463095"/>
                </a:lnTo>
                <a:lnTo>
                  <a:pt x="0" y="34630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403" name="Google Shape;403;p19"/>
          <p:cNvGrpSpPr/>
          <p:nvPr/>
        </p:nvGrpSpPr>
        <p:grpSpPr>
          <a:xfrm>
            <a:off x="1079419" y="1686511"/>
            <a:ext cx="14275789" cy="5367027"/>
            <a:chOff x="0" y="0"/>
            <a:chExt cx="4692804" cy="1764274"/>
          </a:xfrm>
        </p:grpSpPr>
        <p:sp>
          <p:nvSpPr>
            <p:cNvPr id="404" name="Google Shape;404;p19"/>
            <p:cNvSpPr/>
            <p:nvPr/>
          </p:nvSpPr>
          <p:spPr>
            <a:xfrm>
              <a:off x="0" y="0"/>
              <a:ext cx="4692804" cy="1764274"/>
            </a:xfrm>
            <a:custGeom>
              <a:rect b="b" l="l" r="r" t="t"/>
              <a:pathLst>
                <a:path extrusionOk="0" h="1764274" w="4692804">
                  <a:moveTo>
                    <a:pt x="0" y="0"/>
                  </a:moveTo>
                  <a:lnTo>
                    <a:pt x="4692804" y="0"/>
                  </a:lnTo>
                  <a:lnTo>
                    <a:pt x="4692804" y="1764274"/>
                  </a:lnTo>
                  <a:lnTo>
                    <a:pt x="0" y="1764274"/>
                  </a:lnTo>
                  <a:close/>
                </a:path>
              </a:pathLst>
            </a:custGeom>
            <a:solidFill>
              <a:srgbClr val="FFFFFF"/>
            </a:solidFill>
            <a:ln cap="sq" cmpd="sng" w="19050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</p:sp>
        <p:sp>
          <p:nvSpPr>
            <p:cNvPr id="405" name="Google Shape;405;p19"/>
            <p:cNvSpPr txBox="1"/>
            <p:nvPr/>
          </p:nvSpPr>
          <p:spPr>
            <a:xfrm>
              <a:off x="0" y="9525"/>
              <a:ext cx="4692804" cy="175474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855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06" name="Google Shape;406;p19"/>
          <p:cNvSpPr/>
          <p:nvPr/>
        </p:nvSpPr>
        <p:spPr>
          <a:xfrm>
            <a:off x="1028700" y="1366974"/>
            <a:ext cx="2267682" cy="639074"/>
          </a:xfrm>
          <a:custGeom>
            <a:rect b="b" l="l" r="r" t="t"/>
            <a:pathLst>
              <a:path extrusionOk="0" h="639074" w="2267682">
                <a:moveTo>
                  <a:pt x="0" y="0"/>
                </a:moveTo>
                <a:lnTo>
                  <a:pt x="2267682" y="0"/>
                </a:lnTo>
                <a:lnTo>
                  <a:pt x="2267682" y="639074"/>
                </a:lnTo>
                <a:lnTo>
                  <a:pt x="0" y="63907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07" name="Google Shape;407;p19"/>
          <p:cNvSpPr/>
          <p:nvPr/>
        </p:nvSpPr>
        <p:spPr>
          <a:xfrm rot="1000302">
            <a:off x="14236801" y="4401386"/>
            <a:ext cx="2585347" cy="3426363"/>
          </a:xfrm>
          <a:custGeom>
            <a:rect b="b" l="l" r="r" t="t"/>
            <a:pathLst>
              <a:path extrusionOk="0" h="3426363" w="2585347">
                <a:moveTo>
                  <a:pt x="0" y="0"/>
                </a:moveTo>
                <a:lnTo>
                  <a:pt x="2585347" y="0"/>
                </a:lnTo>
                <a:lnTo>
                  <a:pt x="2585347" y="3426363"/>
                </a:lnTo>
                <a:lnTo>
                  <a:pt x="0" y="342636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08" name="Google Shape;408;p19"/>
          <p:cNvSpPr/>
          <p:nvPr/>
        </p:nvSpPr>
        <p:spPr>
          <a:xfrm>
            <a:off x="14909032" y="839494"/>
            <a:ext cx="1166553" cy="1166553"/>
          </a:xfrm>
          <a:custGeom>
            <a:rect b="b" l="l" r="r" t="t"/>
            <a:pathLst>
              <a:path extrusionOk="0" h="1166553" w="1166553">
                <a:moveTo>
                  <a:pt x="0" y="0"/>
                </a:moveTo>
                <a:lnTo>
                  <a:pt x="1166553" y="0"/>
                </a:lnTo>
                <a:lnTo>
                  <a:pt x="1166553" y="1166554"/>
                </a:lnTo>
                <a:lnTo>
                  <a:pt x="0" y="116655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09" name="Google Shape;409;p19"/>
          <p:cNvSpPr txBox="1"/>
          <p:nvPr/>
        </p:nvSpPr>
        <p:spPr>
          <a:xfrm>
            <a:off x="1465545" y="2299593"/>
            <a:ext cx="2832427" cy="6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9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abundant</a:t>
            </a:r>
            <a:endParaRPr/>
          </a:p>
        </p:txBody>
      </p:sp>
      <p:sp>
        <p:nvSpPr>
          <p:cNvPr id="410" name="Google Shape;410;p19"/>
          <p:cNvSpPr txBox="1"/>
          <p:nvPr/>
        </p:nvSpPr>
        <p:spPr>
          <a:xfrm>
            <a:off x="3422319" y="295728"/>
            <a:ext cx="11847486" cy="10712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Antonym Atmospheres</a:t>
            </a:r>
            <a:endParaRPr/>
          </a:p>
        </p:txBody>
      </p:sp>
      <p:sp>
        <p:nvSpPr>
          <p:cNvPr id="411" name="Google Shape;411;p19"/>
          <p:cNvSpPr txBox="1"/>
          <p:nvPr/>
        </p:nvSpPr>
        <p:spPr>
          <a:xfrm>
            <a:off x="5200639" y="2299593"/>
            <a:ext cx="2832427" cy="6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9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scarce</a:t>
            </a:r>
            <a:endParaRPr/>
          </a:p>
        </p:txBody>
      </p:sp>
      <p:sp>
        <p:nvSpPr>
          <p:cNvPr id="412" name="Google Shape;412;p19"/>
          <p:cNvSpPr txBox="1"/>
          <p:nvPr/>
        </p:nvSpPr>
        <p:spPr>
          <a:xfrm>
            <a:off x="8846866" y="2299593"/>
            <a:ext cx="2832427" cy="6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9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artificial</a:t>
            </a:r>
            <a:endParaRPr/>
          </a:p>
        </p:txBody>
      </p:sp>
      <p:sp>
        <p:nvSpPr>
          <p:cNvPr id="413" name="Google Shape;413;p19"/>
          <p:cNvSpPr txBox="1"/>
          <p:nvPr/>
        </p:nvSpPr>
        <p:spPr>
          <a:xfrm>
            <a:off x="12333019" y="2299593"/>
            <a:ext cx="2832427" cy="6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9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natural</a:t>
            </a:r>
            <a:endParaRPr/>
          </a:p>
        </p:txBody>
      </p:sp>
      <p:sp>
        <p:nvSpPr>
          <p:cNvPr id="414" name="Google Shape;414;p19"/>
          <p:cNvSpPr txBox="1"/>
          <p:nvPr/>
        </p:nvSpPr>
        <p:spPr>
          <a:xfrm>
            <a:off x="1970729" y="3429449"/>
            <a:ext cx="3229911" cy="6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9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bold</a:t>
            </a:r>
            <a:endParaRPr/>
          </a:p>
        </p:txBody>
      </p:sp>
      <p:sp>
        <p:nvSpPr>
          <p:cNvPr id="415" name="Google Shape;415;p19"/>
          <p:cNvSpPr txBox="1"/>
          <p:nvPr/>
        </p:nvSpPr>
        <p:spPr>
          <a:xfrm>
            <a:off x="6041048" y="3394524"/>
            <a:ext cx="3486153" cy="7080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9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timid</a:t>
            </a:r>
            <a:endParaRPr/>
          </a:p>
        </p:txBody>
      </p:sp>
      <p:sp>
        <p:nvSpPr>
          <p:cNvPr id="416" name="Google Shape;416;p19"/>
          <p:cNvSpPr txBox="1"/>
          <p:nvPr/>
        </p:nvSpPr>
        <p:spPr>
          <a:xfrm>
            <a:off x="9936216" y="3391349"/>
            <a:ext cx="3486153" cy="7080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9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intrepid</a:t>
            </a:r>
            <a:endParaRPr/>
          </a:p>
        </p:txBody>
      </p:sp>
      <p:sp>
        <p:nvSpPr>
          <p:cNvPr id="417" name="Google Shape;417;p19"/>
          <p:cNvSpPr txBox="1"/>
          <p:nvPr/>
        </p:nvSpPr>
        <p:spPr>
          <a:xfrm>
            <a:off x="1679242" y="4737100"/>
            <a:ext cx="3486153" cy="7080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9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cowardly</a:t>
            </a:r>
            <a:endParaRPr/>
          </a:p>
        </p:txBody>
      </p:sp>
      <p:sp>
        <p:nvSpPr>
          <p:cNvPr id="418" name="Google Shape;418;p19"/>
          <p:cNvSpPr txBox="1"/>
          <p:nvPr/>
        </p:nvSpPr>
        <p:spPr>
          <a:xfrm>
            <a:off x="6041048" y="4737100"/>
            <a:ext cx="3486153" cy="7080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9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grumpy</a:t>
            </a:r>
            <a:endParaRPr/>
          </a:p>
        </p:txBody>
      </p:sp>
      <p:sp>
        <p:nvSpPr>
          <p:cNvPr id="419" name="Google Shape;419;p19"/>
          <p:cNvSpPr txBox="1"/>
          <p:nvPr/>
        </p:nvSpPr>
        <p:spPr>
          <a:xfrm>
            <a:off x="9920348" y="4730923"/>
            <a:ext cx="3486153" cy="7080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9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amiable</a:t>
            </a:r>
            <a:endParaRPr/>
          </a:p>
        </p:txBody>
      </p:sp>
      <p:sp>
        <p:nvSpPr>
          <p:cNvPr id="420" name="Google Shape;420;p19"/>
          <p:cNvSpPr txBox="1"/>
          <p:nvPr/>
        </p:nvSpPr>
        <p:spPr>
          <a:xfrm>
            <a:off x="644503" y="8069436"/>
            <a:ext cx="15151611" cy="21145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23850" lvl="1" marL="6477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AutoNum type="arabicPeriod"/>
            </a:pPr>
            <a:r>
              <a:rPr b="0" i="0" lang="en-US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first student will choose a word and make a sentence with it that describes a scene.</a:t>
            </a:r>
            <a:endParaRPr/>
          </a:p>
          <a:p>
            <a:pPr indent="-323850" lvl="1" marL="6477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AutoNum type="arabicPeriod"/>
            </a:pPr>
            <a:r>
              <a:rPr b="0" i="0" lang="en-US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The next student will choose another word and make a sentence that will continue the description.</a:t>
            </a:r>
            <a:endParaRPr/>
          </a:p>
        </p:txBody>
      </p:sp>
      <p:sp>
        <p:nvSpPr>
          <p:cNvPr id="421" name="Google Shape;421;p19"/>
          <p:cNvSpPr txBox="1"/>
          <p:nvPr/>
        </p:nvSpPr>
        <p:spPr>
          <a:xfrm>
            <a:off x="1301268" y="7258273"/>
            <a:ext cx="3469481" cy="5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INSTRUCTIONS: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A5D9FA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"/>
          <p:cNvSpPr/>
          <p:nvPr/>
        </p:nvSpPr>
        <p:spPr>
          <a:xfrm>
            <a:off x="581144" y="2318025"/>
            <a:ext cx="7315200" cy="1356637"/>
          </a:xfrm>
          <a:custGeom>
            <a:rect b="b" l="l" r="r" t="t"/>
            <a:pathLst>
              <a:path extrusionOk="0" h="1356637" w="7315200">
                <a:moveTo>
                  <a:pt x="0" y="0"/>
                </a:moveTo>
                <a:lnTo>
                  <a:pt x="7315200" y="0"/>
                </a:lnTo>
                <a:lnTo>
                  <a:pt x="7315200" y="1356637"/>
                </a:lnTo>
                <a:lnTo>
                  <a:pt x="0" y="135663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05" name="Google Shape;105;p2"/>
          <p:cNvSpPr txBox="1"/>
          <p:nvPr/>
        </p:nvSpPr>
        <p:spPr>
          <a:xfrm>
            <a:off x="733897" y="450750"/>
            <a:ext cx="8866842" cy="16370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2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4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HOW DO WE LEARN VOCABULARY?</a:t>
            </a:r>
            <a:endParaRPr/>
          </a:p>
        </p:txBody>
      </p:sp>
      <p:sp>
        <p:nvSpPr>
          <p:cNvPr id="106" name="Google Shape;106;p2"/>
          <p:cNvSpPr txBox="1"/>
          <p:nvPr/>
        </p:nvSpPr>
        <p:spPr>
          <a:xfrm>
            <a:off x="946491" y="2626456"/>
            <a:ext cx="7162447" cy="6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9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Find Context of New Words</a:t>
            </a:r>
            <a:endParaRPr/>
          </a:p>
        </p:txBody>
      </p:sp>
      <p:sp>
        <p:nvSpPr>
          <p:cNvPr id="107" name="Google Shape;107;p2"/>
          <p:cNvSpPr/>
          <p:nvPr/>
        </p:nvSpPr>
        <p:spPr>
          <a:xfrm>
            <a:off x="733897" y="4645483"/>
            <a:ext cx="7315200" cy="1356637"/>
          </a:xfrm>
          <a:custGeom>
            <a:rect b="b" l="l" r="r" t="t"/>
            <a:pathLst>
              <a:path extrusionOk="0" h="1356637" w="7315200">
                <a:moveTo>
                  <a:pt x="0" y="0"/>
                </a:moveTo>
                <a:lnTo>
                  <a:pt x="7315200" y="0"/>
                </a:lnTo>
                <a:lnTo>
                  <a:pt x="7315200" y="1356637"/>
                </a:lnTo>
                <a:lnTo>
                  <a:pt x="0" y="135663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08" name="Google Shape;108;p2"/>
          <p:cNvSpPr txBox="1"/>
          <p:nvPr/>
        </p:nvSpPr>
        <p:spPr>
          <a:xfrm>
            <a:off x="793738" y="4671795"/>
            <a:ext cx="7315200" cy="13303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9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Learn Synonyms and Antonyms</a:t>
            </a:r>
            <a:endParaRPr/>
          </a:p>
        </p:txBody>
      </p:sp>
      <p:sp>
        <p:nvSpPr>
          <p:cNvPr id="109" name="Google Shape;109;p2"/>
          <p:cNvSpPr/>
          <p:nvPr/>
        </p:nvSpPr>
        <p:spPr>
          <a:xfrm>
            <a:off x="1028700" y="7345145"/>
            <a:ext cx="7315200" cy="1356637"/>
          </a:xfrm>
          <a:custGeom>
            <a:rect b="b" l="l" r="r" t="t"/>
            <a:pathLst>
              <a:path extrusionOk="0" h="1356637" w="7315200">
                <a:moveTo>
                  <a:pt x="0" y="0"/>
                </a:moveTo>
                <a:lnTo>
                  <a:pt x="7315200" y="0"/>
                </a:lnTo>
                <a:lnTo>
                  <a:pt x="7315200" y="1356638"/>
                </a:lnTo>
                <a:lnTo>
                  <a:pt x="0" y="135663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10" name="Google Shape;110;p2"/>
          <p:cNvSpPr txBox="1"/>
          <p:nvPr/>
        </p:nvSpPr>
        <p:spPr>
          <a:xfrm>
            <a:off x="946491" y="7373720"/>
            <a:ext cx="7315200" cy="13303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9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Learn Root-words Prefixes and Suffixes</a:t>
            </a:r>
            <a:endParaRPr/>
          </a:p>
        </p:txBody>
      </p:sp>
      <p:sp>
        <p:nvSpPr>
          <p:cNvPr id="111" name="Google Shape;111;p2"/>
          <p:cNvSpPr/>
          <p:nvPr/>
        </p:nvSpPr>
        <p:spPr>
          <a:xfrm>
            <a:off x="10138149" y="486633"/>
            <a:ext cx="7315200" cy="1356637"/>
          </a:xfrm>
          <a:custGeom>
            <a:rect b="b" l="l" r="r" t="t"/>
            <a:pathLst>
              <a:path extrusionOk="0" h="1356637" w="7315200">
                <a:moveTo>
                  <a:pt x="0" y="0"/>
                </a:moveTo>
                <a:lnTo>
                  <a:pt x="7315200" y="0"/>
                </a:lnTo>
                <a:lnTo>
                  <a:pt x="7315200" y="1356637"/>
                </a:lnTo>
                <a:lnTo>
                  <a:pt x="0" y="135663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12" name="Google Shape;112;p2"/>
          <p:cNvSpPr txBox="1"/>
          <p:nvPr/>
        </p:nvSpPr>
        <p:spPr>
          <a:xfrm>
            <a:off x="10138149" y="570765"/>
            <a:ext cx="7315200" cy="13303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9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Learn Tricks and Memorization Techniques</a:t>
            </a:r>
            <a:endParaRPr/>
          </a:p>
        </p:txBody>
      </p:sp>
      <p:sp>
        <p:nvSpPr>
          <p:cNvPr id="113" name="Google Shape;113;p2"/>
          <p:cNvSpPr/>
          <p:nvPr/>
        </p:nvSpPr>
        <p:spPr>
          <a:xfrm>
            <a:off x="10138149" y="2693131"/>
            <a:ext cx="7315200" cy="1356637"/>
          </a:xfrm>
          <a:custGeom>
            <a:rect b="b" l="l" r="r" t="t"/>
            <a:pathLst>
              <a:path extrusionOk="0" h="1356637" w="7315200">
                <a:moveTo>
                  <a:pt x="0" y="0"/>
                </a:moveTo>
                <a:lnTo>
                  <a:pt x="7315200" y="0"/>
                </a:lnTo>
                <a:lnTo>
                  <a:pt x="7315200" y="1356637"/>
                </a:lnTo>
                <a:lnTo>
                  <a:pt x="0" y="135663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14" name="Google Shape;114;p2"/>
          <p:cNvSpPr txBox="1"/>
          <p:nvPr/>
        </p:nvSpPr>
        <p:spPr>
          <a:xfrm>
            <a:off x="10351198" y="2719443"/>
            <a:ext cx="7315200" cy="13303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9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Find Words that Might be Related to Job Spheres</a:t>
            </a:r>
            <a:endParaRPr/>
          </a:p>
        </p:txBody>
      </p:sp>
      <p:sp>
        <p:nvSpPr>
          <p:cNvPr id="115" name="Google Shape;115;p2"/>
          <p:cNvSpPr/>
          <p:nvPr/>
        </p:nvSpPr>
        <p:spPr>
          <a:xfrm>
            <a:off x="9944100" y="5143500"/>
            <a:ext cx="7315200" cy="1356637"/>
          </a:xfrm>
          <a:custGeom>
            <a:rect b="b" l="l" r="r" t="t"/>
            <a:pathLst>
              <a:path extrusionOk="0" h="1356637" w="7315200">
                <a:moveTo>
                  <a:pt x="0" y="0"/>
                </a:moveTo>
                <a:lnTo>
                  <a:pt x="7315200" y="0"/>
                </a:lnTo>
                <a:lnTo>
                  <a:pt x="7315200" y="1356637"/>
                </a:lnTo>
                <a:lnTo>
                  <a:pt x="0" y="135663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16" name="Google Shape;116;p2"/>
          <p:cNvSpPr txBox="1"/>
          <p:nvPr/>
        </p:nvSpPr>
        <p:spPr>
          <a:xfrm>
            <a:off x="9944100" y="5257127"/>
            <a:ext cx="7315200" cy="13303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9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Learn Commonly Used Words in Vocabulary Tests</a:t>
            </a:r>
            <a:endParaRPr/>
          </a:p>
        </p:txBody>
      </p:sp>
      <p:sp>
        <p:nvSpPr>
          <p:cNvPr id="117" name="Google Shape;117;p2"/>
          <p:cNvSpPr/>
          <p:nvPr/>
        </p:nvSpPr>
        <p:spPr>
          <a:xfrm>
            <a:off x="10351198" y="7863802"/>
            <a:ext cx="7315200" cy="1356637"/>
          </a:xfrm>
          <a:custGeom>
            <a:rect b="b" l="l" r="r" t="t"/>
            <a:pathLst>
              <a:path extrusionOk="0" h="1356637" w="7315200">
                <a:moveTo>
                  <a:pt x="0" y="0"/>
                </a:moveTo>
                <a:lnTo>
                  <a:pt x="7315200" y="0"/>
                </a:lnTo>
                <a:lnTo>
                  <a:pt x="7315200" y="1356637"/>
                </a:lnTo>
                <a:lnTo>
                  <a:pt x="0" y="135663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18" name="Google Shape;118;p2"/>
          <p:cNvSpPr txBox="1"/>
          <p:nvPr/>
        </p:nvSpPr>
        <p:spPr>
          <a:xfrm>
            <a:off x="10351198" y="8331895"/>
            <a:ext cx="7315200" cy="6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9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Practice Regularly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A5D9FA"/>
        </a:solidFill>
      </p:bgPr>
    </p:bg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6" name="Google Shape;426;p20"/>
          <p:cNvGrpSpPr/>
          <p:nvPr/>
        </p:nvGrpSpPr>
        <p:grpSpPr>
          <a:xfrm>
            <a:off x="5618561" y="4906178"/>
            <a:ext cx="7050877" cy="2393896"/>
            <a:chOff x="0" y="0"/>
            <a:chExt cx="9401170" cy="3191861"/>
          </a:xfrm>
        </p:grpSpPr>
        <p:sp>
          <p:nvSpPr>
            <p:cNvPr id="427" name="Google Shape;427;p20"/>
            <p:cNvSpPr/>
            <p:nvPr/>
          </p:nvSpPr>
          <p:spPr>
            <a:xfrm>
              <a:off x="0" y="0"/>
              <a:ext cx="9401170" cy="3191861"/>
            </a:xfrm>
            <a:prstGeom prst="rect">
              <a:avLst/>
            </a:prstGeom>
            <a:solidFill>
              <a:srgbClr val="FFFFFF"/>
            </a:solidFill>
            <a:ln cap="sq" cmpd="sng" w="19050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20"/>
            <p:cNvSpPr txBox="1"/>
            <p:nvPr/>
          </p:nvSpPr>
          <p:spPr>
            <a:xfrm>
              <a:off x="775148" y="316430"/>
              <a:ext cx="7850873" cy="224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1" marL="0" marR="0" rtl="0" algn="ctr">
                <a:lnSpc>
                  <a:spcPct val="12000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5499" u="none" cap="none" strike="noStrike">
                  <a:solidFill>
                    <a:srgbClr val="2E2C2B"/>
                  </a:solidFill>
                  <a:latin typeface="Arial"/>
                  <a:ea typeface="Arial"/>
                  <a:cs typeface="Arial"/>
                  <a:sym typeface="Arial"/>
                </a:rPr>
                <a:t>THANK YOU FOR LISTENING!</a:t>
              </a:r>
              <a:endParaRPr/>
            </a:p>
          </p:txBody>
        </p:sp>
      </p:grpSp>
      <p:sp>
        <p:nvSpPr>
          <p:cNvPr id="429" name="Google Shape;429;p20"/>
          <p:cNvSpPr/>
          <p:nvPr/>
        </p:nvSpPr>
        <p:spPr>
          <a:xfrm rot="-1178276">
            <a:off x="13694829" y="5599974"/>
            <a:ext cx="5714531" cy="5714531"/>
          </a:xfrm>
          <a:custGeom>
            <a:rect b="b" l="l" r="r" t="t"/>
            <a:pathLst>
              <a:path extrusionOk="0" h="5714531" w="5714531">
                <a:moveTo>
                  <a:pt x="0" y="0"/>
                </a:moveTo>
                <a:lnTo>
                  <a:pt x="5714531" y="0"/>
                </a:lnTo>
                <a:lnTo>
                  <a:pt x="5714531" y="5714531"/>
                </a:lnTo>
                <a:lnTo>
                  <a:pt x="0" y="571453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30" name="Google Shape;430;p20"/>
          <p:cNvSpPr/>
          <p:nvPr/>
        </p:nvSpPr>
        <p:spPr>
          <a:xfrm flipH="1" rot="-502097">
            <a:off x="-754270" y="8319060"/>
            <a:ext cx="5852745" cy="5852745"/>
          </a:xfrm>
          <a:custGeom>
            <a:rect b="b" l="l" r="r" t="t"/>
            <a:pathLst>
              <a:path extrusionOk="0" h="5852745" w="5852745">
                <a:moveTo>
                  <a:pt x="5852745" y="0"/>
                </a:moveTo>
                <a:lnTo>
                  <a:pt x="0" y="0"/>
                </a:lnTo>
                <a:lnTo>
                  <a:pt x="0" y="5852745"/>
                </a:lnTo>
                <a:lnTo>
                  <a:pt x="5852745" y="5852745"/>
                </a:lnTo>
                <a:lnTo>
                  <a:pt x="5852745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31" name="Google Shape;431;p20"/>
          <p:cNvSpPr/>
          <p:nvPr/>
        </p:nvSpPr>
        <p:spPr>
          <a:xfrm rot="575028">
            <a:off x="-2497192" y="7172529"/>
            <a:ext cx="5645292" cy="5645292"/>
          </a:xfrm>
          <a:custGeom>
            <a:rect b="b" l="l" r="r" t="t"/>
            <a:pathLst>
              <a:path extrusionOk="0" h="5645292" w="5645292">
                <a:moveTo>
                  <a:pt x="0" y="0"/>
                </a:moveTo>
                <a:lnTo>
                  <a:pt x="5645291" y="0"/>
                </a:lnTo>
                <a:lnTo>
                  <a:pt x="5645291" y="5645291"/>
                </a:lnTo>
                <a:lnTo>
                  <a:pt x="0" y="564529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32" name="Google Shape;432;p20"/>
          <p:cNvSpPr/>
          <p:nvPr/>
        </p:nvSpPr>
        <p:spPr>
          <a:xfrm rot="894366">
            <a:off x="14671199" y="3723703"/>
            <a:ext cx="4584524" cy="6075876"/>
          </a:xfrm>
          <a:custGeom>
            <a:rect b="b" l="l" r="r" t="t"/>
            <a:pathLst>
              <a:path extrusionOk="0" h="6075876" w="4584524">
                <a:moveTo>
                  <a:pt x="0" y="0"/>
                </a:moveTo>
                <a:lnTo>
                  <a:pt x="4584524" y="0"/>
                </a:lnTo>
                <a:lnTo>
                  <a:pt x="4584524" y="6075876"/>
                </a:lnTo>
                <a:lnTo>
                  <a:pt x="0" y="60758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33" name="Google Shape;433;p20"/>
          <p:cNvSpPr/>
          <p:nvPr/>
        </p:nvSpPr>
        <p:spPr>
          <a:xfrm>
            <a:off x="13966870" y="5398294"/>
            <a:ext cx="2553473" cy="3367890"/>
          </a:xfrm>
          <a:custGeom>
            <a:rect b="b" l="l" r="r" t="t"/>
            <a:pathLst>
              <a:path extrusionOk="0" h="3367890" w="2553473">
                <a:moveTo>
                  <a:pt x="0" y="0"/>
                </a:moveTo>
                <a:lnTo>
                  <a:pt x="2553473" y="0"/>
                </a:lnTo>
                <a:lnTo>
                  <a:pt x="2553473" y="3367890"/>
                </a:lnTo>
                <a:lnTo>
                  <a:pt x="0" y="336789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34" name="Google Shape;434;p20"/>
          <p:cNvSpPr/>
          <p:nvPr/>
        </p:nvSpPr>
        <p:spPr>
          <a:xfrm rot="-1178276">
            <a:off x="-1828566" y="-3963952"/>
            <a:ext cx="5714531" cy="5714531"/>
          </a:xfrm>
          <a:custGeom>
            <a:rect b="b" l="l" r="r" t="t"/>
            <a:pathLst>
              <a:path extrusionOk="0" h="5714531" w="5714531">
                <a:moveTo>
                  <a:pt x="0" y="0"/>
                </a:moveTo>
                <a:lnTo>
                  <a:pt x="5714532" y="0"/>
                </a:lnTo>
                <a:lnTo>
                  <a:pt x="5714532" y="5714531"/>
                </a:lnTo>
                <a:lnTo>
                  <a:pt x="0" y="571453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35" name="Google Shape;435;p20"/>
          <p:cNvSpPr/>
          <p:nvPr/>
        </p:nvSpPr>
        <p:spPr>
          <a:xfrm rot="8639884">
            <a:off x="-2284201" y="1252032"/>
            <a:ext cx="4568402" cy="4568402"/>
          </a:xfrm>
          <a:custGeom>
            <a:rect b="b" l="l" r="r" t="t"/>
            <a:pathLst>
              <a:path extrusionOk="0" h="4568402" w="4568402">
                <a:moveTo>
                  <a:pt x="0" y="0"/>
                </a:moveTo>
                <a:lnTo>
                  <a:pt x="4568402" y="0"/>
                </a:lnTo>
                <a:lnTo>
                  <a:pt x="4568402" y="4568401"/>
                </a:lnTo>
                <a:lnTo>
                  <a:pt x="0" y="456840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36" name="Google Shape;436;p20"/>
          <p:cNvSpPr/>
          <p:nvPr/>
        </p:nvSpPr>
        <p:spPr>
          <a:xfrm rot="575028">
            <a:off x="-1367083" y="7535478"/>
            <a:ext cx="4301234" cy="4301234"/>
          </a:xfrm>
          <a:custGeom>
            <a:rect b="b" l="l" r="r" t="t"/>
            <a:pathLst>
              <a:path extrusionOk="0" h="4301234" w="4301234">
                <a:moveTo>
                  <a:pt x="0" y="0"/>
                </a:moveTo>
                <a:lnTo>
                  <a:pt x="4301235" y="0"/>
                </a:lnTo>
                <a:lnTo>
                  <a:pt x="4301235" y="4301235"/>
                </a:lnTo>
                <a:lnTo>
                  <a:pt x="0" y="430123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37" name="Google Shape;437;p20"/>
          <p:cNvSpPr/>
          <p:nvPr/>
        </p:nvSpPr>
        <p:spPr>
          <a:xfrm rot="575028">
            <a:off x="3466943" y="8857081"/>
            <a:ext cx="1191829" cy="1191829"/>
          </a:xfrm>
          <a:custGeom>
            <a:rect b="b" l="l" r="r" t="t"/>
            <a:pathLst>
              <a:path extrusionOk="0" h="1191829" w="1191829">
                <a:moveTo>
                  <a:pt x="0" y="0"/>
                </a:moveTo>
                <a:lnTo>
                  <a:pt x="1191829" y="0"/>
                </a:lnTo>
                <a:lnTo>
                  <a:pt x="1191829" y="1191829"/>
                </a:lnTo>
                <a:lnTo>
                  <a:pt x="0" y="119182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38" name="Google Shape;438;p20"/>
          <p:cNvSpPr/>
          <p:nvPr/>
        </p:nvSpPr>
        <p:spPr>
          <a:xfrm rot="-1341928">
            <a:off x="12900765" y="-3217592"/>
            <a:ext cx="5859417" cy="5859417"/>
          </a:xfrm>
          <a:custGeom>
            <a:rect b="b" l="l" r="r" t="t"/>
            <a:pathLst>
              <a:path extrusionOk="0" h="5859417" w="5859417">
                <a:moveTo>
                  <a:pt x="0" y="0"/>
                </a:moveTo>
                <a:lnTo>
                  <a:pt x="5859417" y="0"/>
                </a:lnTo>
                <a:lnTo>
                  <a:pt x="5859417" y="5859417"/>
                </a:lnTo>
                <a:lnTo>
                  <a:pt x="0" y="585941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39" name="Google Shape;439;p20"/>
          <p:cNvSpPr/>
          <p:nvPr/>
        </p:nvSpPr>
        <p:spPr>
          <a:xfrm rot="3876676">
            <a:off x="12248518" y="1632487"/>
            <a:ext cx="2658650" cy="749256"/>
          </a:xfrm>
          <a:custGeom>
            <a:rect b="b" l="l" r="r" t="t"/>
            <a:pathLst>
              <a:path extrusionOk="0" h="749256" w="2658650">
                <a:moveTo>
                  <a:pt x="0" y="0"/>
                </a:moveTo>
                <a:lnTo>
                  <a:pt x="2658650" y="0"/>
                </a:lnTo>
                <a:lnTo>
                  <a:pt x="2658650" y="749256"/>
                </a:lnTo>
                <a:lnTo>
                  <a:pt x="0" y="74925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2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40" name="Google Shape;440;p20"/>
          <p:cNvSpPr/>
          <p:nvPr/>
        </p:nvSpPr>
        <p:spPr>
          <a:xfrm rot="1004020">
            <a:off x="-1707511" y="3524920"/>
            <a:ext cx="3168290" cy="3168290"/>
          </a:xfrm>
          <a:custGeom>
            <a:rect b="b" l="l" r="r" t="t"/>
            <a:pathLst>
              <a:path extrusionOk="0" h="3168290" w="3168290">
                <a:moveTo>
                  <a:pt x="0" y="0"/>
                </a:moveTo>
                <a:lnTo>
                  <a:pt x="3168290" y="0"/>
                </a:lnTo>
                <a:lnTo>
                  <a:pt x="3168290" y="3168289"/>
                </a:lnTo>
                <a:lnTo>
                  <a:pt x="0" y="316828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41" name="Google Shape;441;p20"/>
          <p:cNvSpPr/>
          <p:nvPr/>
        </p:nvSpPr>
        <p:spPr>
          <a:xfrm rot="1663678">
            <a:off x="16152923" y="984289"/>
            <a:ext cx="3291109" cy="1717361"/>
          </a:xfrm>
          <a:custGeom>
            <a:rect b="b" l="l" r="r" t="t"/>
            <a:pathLst>
              <a:path extrusionOk="0" h="1717361" w="3291109">
                <a:moveTo>
                  <a:pt x="0" y="0"/>
                </a:moveTo>
                <a:lnTo>
                  <a:pt x="3291109" y="0"/>
                </a:lnTo>
                <a:lnTo>
                  <a:pt x="3291109" y="1717360"/>
                </a:lnTo>
                <a:lnTo>
                  <a:pt x="0" y="17173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42" name="Google Shape;442;p20"/>
          <p:cNvSpPr/>
          <p:nvPr/>
        </p:nvSpPr>
        <p:spPr>
          <a:xfrm rot="539041">
            <a:off x="190597" y="7094480"/>
            <a:ext cx="2316910" cy="652947"/>
          </a:xfrm>
          <a:custGeom>
            <a:rect b="b" l="l" r="r" t="t"/>
            <a:pathLst>
              <a:path extrusionOk="0" h="652947" w="2316910">
                <a:moveTo>
                  <a:pt x="0" y="0"/>
                </a:moveTo>
                <a:lnTo>
                  <a:pt x="2316910" y="0"/>
                </a:lnTo>
                <a:lnTo>
                  <a:pt x="2316910" y="652948"/>
                </a:lnTo>
                <a:lnTo>
                  <a:pt x="0" y="65294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43" name="Google Shape;443;p20"/>
          <p:cNvSpPr/>
          <p:nvPr/>
        </p:nvSpPr>
        <p:spPr>
          <a:xfrm rot="-1376473">
            <a:off x="827282" y="1220112"/>
            <a:ext cx="2844989" cy="801770"/>
          </a:xfrm>
          <a:custGeom>
            <a:rect b="b" l="l" r="r" t="t"/>
            <a:pathLst>
              <a:path extrusionOk="0" h="801770" w="2844989">
                <a:moveTo>
                  <a:pt x="0" y="0"/>
                </a:moveTo>
                <a:lnTo>
                  <a:pt x="2844989" y="0"/>
                </a:lnTo>
                <a:lnTo>
                  <a:pt x="2844989" y="801770"/>
                </a:lnTo>
                <a:lnTo>
                  <a:pt x="0" y="80177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44" name="Google Shape;444;p20"/>
          <p:cNvSpPr/>
          <p:nvPr/>
        </p:nvSpPr>
        <p:spPr>
          <a:xfrm flipH="1" rot="2404853">
            <a:off x="-2189775" y="-673668"/>
            <a:ext cx="4379550" cy="5282351"/>
          </a:xfrm>
          <a:custGeom>
            <a:rect b="b" l="l" r="r" t="t"/>
            <a:pathLst>
              <a:path extrusionOk="0" h="5282351" w="4379550">
                <a:moveTo>
                  <a:pt x="4379550" y="0"/>
                </a:moveTo>
                <a:lnTo>
                  <a:pt x="0" y="0"/>
                </a:lnTo>
                <a:lnTo>
                  <a:pt x="0" y="5282351"/>
                </a:lnTo>
                <a:lnTo>
                  <a:pt x="4379550" y="5282351"/>
                </a:lnTo>
                <a:lnTo>
                  <a:pt x="4379550" y="0"/>
                </a:lnTo>
                <a:close/>
              </a:path>
            </a:pathLst>
          </a:custGeom>
          <a:blipFill rotWithShape="1">
            <a:blip r:embed="rId1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45" name="Google Shape;445;p20"/>
          <p:cNvSpPr/>
          <p:nvPr/>
        </p:nvSpPr>
        <p:spPr>
          <a:xfrm rot="1885312">
            <a:off x="-555445" y="4039148"/>
            <a:ext cx="3168290" cy="3168290"/>
          </a:xfrm>
          <a:custGeom>
            <a:rect b="b" l="l" r="r" t="t"/>
            <a:pathLst>
              <a:path extrusionOk="0" h="3168290" w="3168290">
                <a:moveTo>
                  <a:pt x="0" y="0"/>
                </a:moveTo>
                <a:lnTo>
                  <a:pt x="3168290" y="0"/>
                </a:lnTo>
                <a:lnTo>
                  <a:pt x="3168290" y="3168290"/>
                </a:lnTo>
                <a:lnTo>
                  <a:pt x="0" y="316829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3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A5D9FA"/>
        </a:soli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" name="Google Shape;123;p3"/>
          <p:cNvGrpSpPr/>
          <p:nvPr/>
        </p:nvGrpSpPr>
        <p:grpSpPr>
          <a:xfrm>
            <a:off x="1394489" y="2729191"/>
            <a:ext cx="4952175" cy="6314081"/>
            <a:chOff x="0" y="0"/>
            <a:chExt cx="1627902" cy="2075594"/>
          </a:xfrm>
        </p:grpSpPr>
        <p:sp>
          <p:nvSpPr>
            <p:cNvPr id="124" name="Google Shape;124;p3"/>
            <p:cNvSpPr/>
            <p:nvPr/>
          </p:nvSpPr>
          <p:spPr>
            <a:xfrm>
              <a:off x="0" y="0"/>
              <a:ext cx="1627902" cy="2075594"/>
            </a:xfrm>
            <a:custGeom>
              <a:rect b="b" l="l" r="r" t="t"/>
              <a:pathLst>
                <a:path extrusionOk="0" h="2075594" w="1627902">
                  <a:moveTo>
                    <a:pt x="0" y="0"/>
                  </a:moveTo>
                  <a:lnTo>
                    <a:pt x="1627902" y="0"/>
                  </a:lnTo>
                  <a:lnTo>
                    <a:pt x="1627902" y="2075594"/>
                  </a:lnTo>
                  <a:lnTo>
                    <a:pt x="0" y="2075594"/>
                  </a:lnTo>
                  <a:close/>
                </a:path>
              </a:pathLst>
            </a:custGeom>
            <a:solidFill>
              <a:srgbClr val="FFFFFF"/>
            </a:solidFill>
            <a:ln cap="sq" cmpd="sng" w="19050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</p:sp>
        <p:sp>
          <p:nvSpPr>
            <p:cNvPr id="125" name="Google Shape;125;p3"/>
            <p:cNvSpPr txBox="1"/>
            <p:nvPr/>
          </p:nvSpPr>
          <p:spPr>
            <a:xfrm>
              <a:off x="0" y="9525"/>
              <a:ext cx="1627902" cy="206606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855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6" name="Google Shape;126;p3"/>
          <p:cNvGrpSpPr/>
          <p:nvPr/>
        </p:nvGrpSpPr>
        <p:grpSpPr>
          <a:xfrm>
            <a:off x="6667210" y="2729191"/>
            <a:ext cx="4952175" cy="6314081"/>
            <a:chOff x="0" y="0"/>
            <a:chExt cx="1627902" cy="2075594"/>
          </a:xfrm>
        </p:grpSpPr>
        <p:sp>
          <p:nvSpPr>
            <p:cNvPr id="127" name="Google Shape;127;p3"/>
            <p:cNvSpPr/>
            <p:nvPr/>
          </p:nvSpPr>
          <p:spPr>
            <a:xfrm>
              <a:off x="0" y="0"/>
              <a:ext cx="1627902" cy="2075594"/>
            </a:xfrm>
            <a:custGeom>
              <a:rect b="b" l="l" r="r" t="t"/>
              <a:pathLst>
                <a:path extrusionOk="0" h="2075594" w="1627902">
                  <a:moveTo>
                    <a:pt x="0" y="0"/>
                  </a:moveTo>
                  <a:lnTo>
                    <a:pt x="1627902" y="0"/>
                  </a:lnTo>
                  <a:lnTo>
                    <a:pt x="1627902" y="2075594"/>
                  </a:lnTo>
                  <a:lnTo>
                    <a:pt x="0" y="2075594"/>
                  </a:lnTo>
                  <a:close/>
                </a:path>
              </a:pathLst>
            </a:custGeom>
            <a:solidFill>
              <a:srgbClr val="FFFFFF"/>
            </a:solidFill>
            <a:ln cap="sq" cmpd="sng" w="19050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</p:sp>
        <p:sp>
          <p:nvSpPr>
            <p:cNvPr id="128" name="Google Shape;128;p3"/>
            <p:cNvSpPr txBox="1"/>
            <p:nvPr/>
          </p:nvSpPr>
          <p:spPr>
            <a:xfrm>
              <a:off x="0" y="9525"/>
              <a:ext cx="1627902" cy="206606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855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9" name="Google Shape;129;p3"/>
          <p:cNvGrpSpPr/>
          <p:nvPr/>
        </p:nvGrpSpPr>
        <p:grpSpPr>
          <a:xfrm>
            <a:off x="11943235" y="2554063"/>
            <a:ext cx="4952175" cy="6314081"/>
            <a:chOff x="0" y="0"/>
            <a:chExt cx="1627902" cy="2075594"/>
          </a:xfrm>
        </p:grpSpPr>
        <p:sp>
          <p:nvSpPr>
            <p:cNvPr id="130" name="Google Shape;130;p3"/>
            <p:cNvSpPr/>
            <p:nvPr/>
          </p:nvSpPr>
          <p:spPr>
            <a:xfrm>
              <a:off x="0" y="0"/>
              <a:ext cx="1627902" cy="2075594"/>
            </a:xfrm>
            <a:custGeom>
              <a:rect b="b" l="l" r="r" t="t"/>
              <a:pathLst>
                <a:path extrusionOk="0" h="2075594" w="1627902">
                  <a:moveTo>
                    <a:pt x="0" y="0"/>
                  </a:moveTo>
                  <a:lnTo>
                    <a:pt x="1627902" y="0"/>
                  </a:lnTo>
                  <a:lnTo>
                    <a:pt x="1627902" y="2075594"/>
                  </a:lnTo>
                  <a:lnTo>
                    <a:pt x="0" y="2075594"/>
                  </a:lnTo>
                  <a:close/>
                </a:path>
              </a:pathLst>
            </a:custGeom>
            <a:solidFill>
              <a:srgbClr val="FFFFFF"/>
            </a:solidFill>
            <a:ln cap="sq" cmpd="sng" w="19050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</p:sp>
        <p:sp>
          <p:nvSpPr>
            <p:cNvPr id="131" name="Google Shape;131;p3"/>
            <p:cNvSpPr txBox="1"/>
            <p:nvPr/>
          </p:nvSpPr>
          <p:spPr>
            <a:xfrm>
              <a:off x="0" y="9525"/>
              <a:ext cx="1627902" cy="206606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855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2" name="Google Shape;132;p3"/>
          <p:cNvSpPr/>
          <p:nvPr/>
        </p:nvSpPr>
        <p:spPr>
          <a:xfrm>
            <a:off x="13362312" y="2554063"/>
            <a:ext cx="2110223" cy="594699"/>
          </a:xfrm>
          <a:custGeom>
            <a:rect b="b" l="l" r="r" t="t"/>
            <a:pathLst>
              <a:path extrusionOk="0" h="594699" w="2110223">
                <a:moveTo>
                  <a:pt x="0" y="0"/>
                </a:moveTo>
                <a:lnTo>
                  <a:pt x="2110223" y="0"/>
                </a:lnTo>
                <a:lnTo>
                  <a:pt x="2110223" y="594699"/>
                </a:lnTo>
                <a:lnTo>
                  <a:pt x="0" y="59469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33" name="Google Shape;133;p3"/>
          <p:cNvSpPr/>
          <p:nvPr/>
        </p:nvSpPr>
        <p:spPr>
          <a:xfrm>
            <a:off x="8088186" y="2554063"/>
            <a:ext cx="2110223" cy="594699"/>
          </a:xfrm>
          <a:custGeom>
            <a:rect b="b" l="l" r="r" t="t"/>
            <a:pathLst>
              <a:path extrusionOk="0" h="594699" w="2110223">
                <a:moveTo>
                  <a:pt x="0" y="0"/>
                </a:moveTo>
                <a:lnTo>
                  <a:pt x="2110223" y="0"/>
                </a:lnTo>
                <a:lnTo>
                  <a:pt x="2110223" y="594699"/>
                </a:lnTo>
                <a:lnTo>
                  <a:pt x="0" y="59469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34" name="Google Shape;134;p3"/>
          <p:cNvSpPr/>
          <p:nvPr/>
        </p:nvSpPr>
        <p:spPr>
          <a:xfrm>
            <a:off x="2859601" y="2578939"/>
            <a:ext cx="2021952" cy="569823"/>
          </a:xfrm>
          <a:custGeom>
            <a:rect b="b" l="l" r="r" t="t"/>
            <a:pathLst>
              <a:path extrusionOk="0" h="569823" w="2021952">
                <a:moveTo>
                  <a:pt x="0" y="0"/>
                </a:moveTo>
                <a:lnTo>
                  <a:pt x="2021952" y="0"/>
                </a:lnTo>
                <a:lnTo>
                  <a:pt x="2021952" y="569823"/>
                </a:lnTo>
                <a:lnTo>
                  <a:pt x="0" y="56982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35" name="Google Shape;135;p3"/>
          <p:cNvSpPr/>
          <p:nvPr/>
        </p:nvSpPr>
        <p:spPr>
          <a:xfrm>
            <a:off x="2341083" y="3712301"/>
            <a:ext cx="3058988" cy="3058976"/>
          </a:xfrm>
          <a:custGeom>
            <a:rect b="b" l="l" r="r" t="t"/>
            <a:pathLst>
              <a:path extrusionOk="0" h="6350000" w="6350026">
                <a:moveTo>
                  <a:pt x="0" y="0"/>
                </a:moveTo>
                <a:lnTo>
                  <a:pt x="6350026" y="0"/>
                </a:lnTo>
                <a:lnTo>
                  <a:pt x="6350026" y="6350000"/>
                </a:lnTo>
                <a:lnTo>
                  <a:pt x="0" y="635000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-24998" r="-24998" t="0"/>
            </a:stretch>
          </a:blipFill>
          <a:ln>
            <a:noFill/>
          </a:ln>
        </p:spPr>
      </p:sp>
      <p:sp>
        <p:nvSpPr>
          <p:cNvPr id="136" name="Google Shape;136;p3"/>
          <p:cNvSpPr txBox="1"/>
          <p:nvPr/>
        </p:nvSpPr>
        <p:spPr>
          <a:xfrm>
            <a:off x="3220257" y="236681"/>
            <a:ext cx="11847486" cy="21189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HOW TO SOLVE A VOCABULARY QUESTION?</a:t>
            </a:r>
            <a:endParaRPr/>
          </a:p>
        </p:txBody>
      </p:sp>
      <p:sp>
        <p:nvSpPr>
          <p:cNvPr id="137" name="Google Shape;137;p3"/>
          <p:cNvSpPr txBox="1"/>
          <p:nvPr/>
        </p:nvSpPr>
        <p:spPr>
          <a:xfrm>
            <a:off x="2340769" y="7583875"/>
            <a:ext cx="3059302" cy="4870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Identify the word</a:t>
            </a:r>
            <a:endParaRPr/>
          </a:p>
        </p:txBody>
      </p:sp>
      <p:sp>
        <p:nvSpPr>
          <p:cNvPr id="138" name="Google Shape;138;p3"/>
          <p:cNvSpPr txBox="1"/>
          <p:nvPr/>
        </p:nvSpPr>
        <p:spPr>
          <a:xfrm>
            <a:off x="7266950" y="7107625"/>
            <a:ext cx="3752695" cy="14395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Knowledge of synonyms and antonyms</a:t>
            </a:r>
            <a:endParaRPr/>
          </a:p>
        </p:txBody>
      </p:sp>
      <p:sp>
        <p:nvSpPr>
          <p:cNvPr id="139" name="Google Shape;139;p3"/>
          <p:cNvSpPr txBox="1"/>
          <p:nvPr/>
        </p:nvSpPr>
        <p:spPr>
          <a:xfrm>
            <a:off x="12697834" y="7345750"/>
            <a:ext cx="3439179" cy="9632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Practice using the word</a:t>
            </a:r>
            <a:endParaRPr/>
          </a:p>
        </p:txBody>
      </p:sp>
      <p:sp>
        <p:nvSpPr>
          <p:cNvPr id="140" name="Google Shape;140;p3"/>
          <p:cNvSpPr/>
          <p:nvPr/>
        </p:nvSpPr>
        <p:spPr>
          <a:xfrm>
            <a:off x="7614506" y="3712301"/>
            <a:ext cx="3058988" cy="3058976"/>
          </a:xfrm>
          <a:custGeom>
            <a:rect b="b" l="l" r="r" t="t"/>
            <a:pathLst>
              <a:path extrusionOk="0" h="6350000" w="6350026">
                <a:moveTo>
                  <a:pt x="0" y="0"/>
                </a:moveTo>
                <a:lnTo>
                  <a:pt x="6350026" y="0"/>
                </a:lnTo>
                <a:lnTo>
                  <a:pt x="6350026" y="6350000"/>
                </a:lnTo>
                <a:lnTo>
                  <a:pt x="0" y="635000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-24624" r="-24622" t="0"/>
            </a:stretch>
          </a:blipFill>
          <a:ln>
            <a:noFill/>
          </a:ln>
        </p:spPr>
      </p:sp>
      <p:sp>
        <p:nvSpPr>
          <p:cNvPr id="141" name="Google Shape;141;p3"/>
          <p:cNvSpPr/>
          <p:nvPr/>
        </p:nvSpPr>
        <p:spPr>
          <a:xfrm>
            <a:off x="12887929" y="3712301"/>
            <a:ext cx="3058988" cy="3058976"/>
          </a:xfrm>
          <a:custGeom>
            <a:rect b="b" l="l" r="r" t="t"/>
            <a:pathLst>
              <a:path extrusionOk="0" h="6350000" w="6350026">
                <a:moveTo>
                  <a:pt x="0" y="0"/>
                </a:moveTo>
                <a:lnTo>
                  <a:pt x="6350026" y="0"/>
                </a:lnTo>
                <a:lnTo>
                  <a:pt x="6350026" y="6350000"/>
                </a:lnTo>
                <a:lnTo>
                  <a:pt x="0" y="635000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-25045" l="0" r="0" t="-25045"/>
            </a:stretch>
          </a:blipFill>
          <a:ln>
            <a:noFill/>
          </a:ln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A5D9FA"/>
        </a:solid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6" name="Google Shape;146;p4"/>
          <p:cNvGrpSpPr/>
          <p:nvPr/>
        </p:nvGrpSpPr>
        <p:grpSpPr>
          <a:xfrm>
            <a:off x="1394489" y="2729191"/>
            <a:ext cx="4952175" cy="6314081"/>
            <a:chOff x="0" y="0"/>
            <a:chExt cx="1627902" cy="2075594"/>
          </a:xfrm>
        </p:grpSpPr>
        <p:sp>
          <p:nvSpPr>
            <p:cNvPr id="147" name="Google Shape;147;p4"/>
            <p:cNvSpPr/>
            <p:nvPr/>
          </p:nvSpPr>
          <p:spPr>
            <a:xfrm>
              <a:off x="0" y="0"/>
              <a:ext cx="1627902" cy="2075594"/>
            </a:xfrm>
            <a:custGeom>
              <a:rect b="b" l="l" r="r" t="t"/>
              <a:pathLst>
                <a:path extrusionOk="0" h="2075594" w="1627902">
                  <a:moveTo>
                    <a:pt x="0" y="0"/>
                  </a:moveTo>
                  <a:lnTo>
                    <a:pt x="1627902" y="0"/>
                  </a:lnTo>
                  <a:lnTo>
                    <a:pt x="1627902" y="2075594"/>
                  </a:lnTo>
                  <a:lnTo>
                    <a:pt x="0" y="2075594"/>
                  </a:lnTo>
                  <a:close/>
                </a:path>
              </a:pathLst>
            </a:custGeom>
            <a:solidFill>
              <a:srgbClr val="FFFFFF"/>
            </a:solidFill>
            <a:ln cap="sq" cmpd="sng" w="19050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</p:sp>
        <p:sp>
          <p:nvSpPr>
            <p:cNvPr id="148" name="Google Shape;148;p4"/>
            <p:cNvSpPr txBox="1"/>
            <p:nvPr/>
          </p:nvSpPr>
          <p:spPr>
            <a:xfrm>
              <a:off x="0" y="9525"/>
              <a:ext cx="1627902" cy="206606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855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9" name="Google Shape;149;p4"/>
          <p:cNvGrpSpPr/>
          <p:nvPr/>
        </p:nvGrpSpPr>
        <p:grpSpPr>
          <a:xfrm>
            <a:off x="6667210" y="2729191"/>
            <a:ext cx="4952175" cy="6314081"/>
            <a:chOff x="0" y="0"/>
            <a:chExt cx="1627902" cy="2075594"/>
          </a:xfrm>
        </p:grpSpPr>
        <p:sp>
          <p:nvSpPr>
            <p:cNvPr id="150" name="Google Shape;150;p4"/>
            <p:cNvSpPr/>
            <p:nvPr/>
          </p:nvSpPr>
          <p:spPr>
            <a:xfrm>
              <a:off x="0" y="0"/>
              <a:ext cx="1627902" cy="2075594"/>
            </a:xfrm>
            <a:custGeom>
              <a:rect b="b" l="l" r="r" t="t"/>
              <a:pathLst>
                <a:path extrusionOk="0" h="2075594" w="1627902">
                  <a:moveTo>
                    <a:pt x="0" y="0"/>
                  </a:moveTo>
                  <a:lnTo>
                    <a:pt x="1627902" y="0"/>
                  </a:lnTo>
                  <a:lnTo>
                    <a:pt x="1627902" y="2075594"/>
                  </a:lnTo>
                  <a:lnTo>
                    <a:pt x="0" y="2075594"/>
                  </a:lnTo>
                  <a:close/>
                </a:path>
              </a:pathLst>
            </a:custGeom>
            <a:solidFill>
              <a:srgbClr val="FFFFFF"/>
            </a:solidFill>
            <a:ln cap="sq" cmpd="sng" w="19050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</p:sp>
        <p:sp>
          <p:nvSpPr>
            <p:cNvPr id="151" name="Google Shape;151;p4"/>
            <p:cNvSpPr txBox="1"/>
            <p:nvPr/>
          </p:nvSpPr>
          <p:spPr>
            <a:xfrm>
              <a:off x="0" y="9525"/>
              <a:ext cx="1627902" cy="206606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855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2" name="Google Shape;152;p4"/>
          <p:cNvGrpSpPr/>
          <p:nvPr/>
        </p:nvGrpSpPr>
        <p:grpSpPr>
          <a:xfrm>
            <a:off x="11941336" y="2729191"/>
            <a:ext cx="4952175" cy="6314081"/>
            <a:chOff x="0" y="0"/>
            <a:chExt cx="1627902" cy="2075594"/>
          </a:xfrm>
        </p:grpSpPr>
        <p:sp>
          <p:nvSpPr>
            <p:cNvPr id="153" name="Google Shape;153;p4"/>
            <p:cNvSpPr/>
            <p:nvPr/>
          </p:nvSpPr>
          <p:spPr>
            <a:xfrm>
              <a:off x="0" y="0"/>
              <a:ext cx="1627902" cy="2075594"/>
            </a:xfrm>
            <a:custGeom>
              <a:rect b="b" l="l" r="r" t="t"/>
              <a:pathLst>
                <a:path extrusionOk="0" h="2075594" w="1627902">
                  <a:moveTo>
                    <a:pt x="0" y="0"/>
                  </a:moveTo>
                  <a:lnTo>
                    <a:pt x="1627902" y="0"/>
                  </a:lnTo>
                  <a:lnTo>
                    <a:pt x="1627902" y="2075594"/>
                  </a:lnTo>
                  <a:lnTo>
                    <a:pt x="0" y="2075594"/>
                  </a:lnTo>
                  <a:close/>
                </a:path>
              </a:pathLst>
            </a:custGeom>
            <a:solidFill>
              <a:srgbClr val="FFFFFF"/>
            </a:solidFill>
            <a:ln cap="sq" cmpd="sng" w="19050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</p:sp>
        <p:sp>
          <p:nvSpPr>
            <p:cNvPr id="154" name="Google Shape;154;p4"/>
            <p:cNvSpPr txBox="1"/>
            <p:nvPr/>
          </p:nvSpPr>
          <p:spPr>
            <a:xfrm>
              <a:off x="0" y="9525"/>
              <a:ext cx="1627902" cy="206606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855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5" name="Google Shape;155;p4"/>
          <p:cNvSpPr/>
          <p:nvPr/>
        </p:nvSpPr>
        <p:spPr>
          <a:xfrm>
            <a:off x="13362312" y="2554063"/>
            <a:ext cx="2110223" cy="594699"/>
          </a:xfrm>
          <a:custGeom>
            <a:rect b="b" l="l" r="r" t="t"/>
            <a:pathLst>
              <a:path extrusionOk="0" h="594699" w="2110223">
                <a:moveTo>
                  <a:pt x="0" y="0"/>
                </a:moveTo>
                <a:lnTo>
                  <a:pt x="2110223" y="0"/>
                </a:lnTo>
                <a:lnTo>
                  <a:pt x="2110223" y="594699"/>
                </a:lnTo>
                <a:lnTo>
                  <a:pt x="0" y="59469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56" name="Google Shape;156;p4"/>
          <p:cNvSpPr/>
          <p:nvPr/>
        </p:nvSpPr>
        <p:spPr>
          <a:xfrm>
            <a:off x="8088186" y="2554063"/>
            <a:ext cx="2110223" cy="594699"/>
          </a:xfrm>
          <a:custGeom>
            <a:rect b="b" l="l" r="r" t="t"/>
            <a:pathLst>
              <a:path extrusionOk="0" h="594699" w="2110223">
                <a:moveTo>
                  <a:pt x="0" y="0"/>
                </a:moveTo>
                <a:lnTo>
                  <a:pt x="2110223" y="0"/>
                </a:lnTo>
                <a:lnTo>
                  <a:pt x="2110223" y="594699"/>
                </a:lnTo>
                <a:lnTo>
                  <a:pt x="0" y="59469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57" name="Google Shape;157;p4"/>
          <p:cNvSpPr/>
          <p:nvPr/>
        </p:nvSpPr>
        <p:spPr>
          <a:xfrm>
            <a:off x="2859601" y="2578939"/>
            <a:ext cx="2021952" cy="569823"/>
          </a:xfrm>
          <a:custGeom>
            <a:rect b="b" l="l" r="r" t="t"/>
            <a:pathLst>
              <a:path extrusionOk="0" h="569823" w="2021952">
                <a:moveTo>
                  <a:pt x="0" y="0"/>
                </a:moveTo>
                <a:lnTo>
                  <a:pt x="2021952" y="0"/>
                </a:lnTo>
                <a:lnTo>
                  <a:pt x="2021952" y="569823"/>
                </a:lnTo>
                <a:lnTo>
                  <a:pt x="0" y="56982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58" name="Google Shape;158;p4"/>
          <p:cNvSpPr/>
          <p:nvPr/>
        </p:nvSpPr>
        <p:spPr>
          <a:xfrm>
            <a:off x="2341083" y="3712301"/>
            <a:ext cx="3058988" cy="3058976"/>
          </a:xfrm>
          <a:custGeom>
            <a:rect b="b" l="l" r="r" t="t"/>
            <a:pathLst>
              <a:path extrusionOk="0" h="6350000" w="6350026">
                <a:moveTo>
                  <a:pt x="0" y="0"/>
                </a:moveTo>
                <a:lnTo>
                  <a:pt x="6350026" y="0"/>
                </a:lnTo>
                <a:lnTo>
                  <a:pt x="6350026" y="6350000"/>
                </a:lnTo>
                <a:lnTo>
                  <a:pt x="0" y="635000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-13288" l="0" r="0" t="-13289"/>
            </a:stretch>
          </a:blipFill>
          <a:ln>
            <a:noFill/>
          </a:ln>
        </p:spPr>
      </p:sp>
      <p:sp>
        <p:nvSpPr>
          <p:cNvPr id="159" name="Google Shape;159;p4"/>
          <p:cNvSpPr/>
          <p:nvPr/>
        </p:nvSpPr>
        <p:spPr>
          <a:xfrm>
            <a:off x="7614506" y="3712301"/>
            <a:ext cx="3058988" cy="3058976"/>
          </a:xfrm>
          <a:custGeom>
            <a:rect b="b" l="l" r="r" t="t"/>
            <a:pathLst>
              <a:path extrusionOk="0" h="6350000" w="6350026">
                <a:moveTo>
                  <a:pt x="0" y="0"/>
                </a:moveTo>
                <a:lnTo>
                  <a:pt x="6350026" y="0"/>
                </a:lnTo>
                <a:lnTo>
                  <a:pt x="6350026" y="6350000"/>
                </a:lnTo>
                <a:lnTo>
                  <a:pt x="0" y="635000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-1215" l="0" r="0" t="-1214"/>
            </a:stretch>
          </a:blipFill>
          <a:ln>
            <a:noFill/>
          </a:ln>
        </p:spPr>
      </p:sp>
      <p:sp>
        <p:nvSpPr>
          <p:cNvPr id="160" name="Google Shape;160;p4"/>
          <p:cNvSpPr/>
          <p:nvPr/>
        </p:nvSpPr>
        <p:spPr>
          <a:xfrm>
            <a:off x="12887929" y="3712301"/>
            <a:ext cx="3058988" cy="3058976"/>
          </a:xfrm>
          <a:custGeom>
            <a:rect b="b" l="l" r="r" t="t"/>
            <a:pathLst>
              <a:path extrusionOk="0" h="6350000" w="6350026">
                <a:moveTo>
                  <a:pt x="0" y="0"/>
                </a:moveTo>
                <a:lnTo>
                  <a:pt x="6350026" y="0"/>
                </a:lnTo>
                <a:lnTo>
                  <a:pt x="6350026" y="6350000"/>
                </a:lnTo>
                <a:lnTo>
                  <a:pt x="0" y="635000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-4347" l="0" r="0" t="-4346"/>
            </a:stretch>
          </a:blipFill>
          <a:ln>
            <a:noFill/>
          </a:ln>
        </p:spPr>
      </p:sp>
      <p:sp>
        <p:nvSpPr>
          <p:cNvPr id="161" name="Google Shape;161;p4"/>
          <p:cNvSpPr txBox="1"/>
          <p:nvPr/>
        </p:nvSpPr>
        <p:spPr>
          <a:xfrm>
            <a:off x="3220257" y="576941"/>
            <a:ext cx="11847486" cy="10712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LET’S TAKE AN EXAMPLE</a:t>
            </a:r>
            <a:endParaRPr/>
          </a:p>
        </p:txBody>
      </p:sp>
      <p:sp>
        <p:nvSpPr>
          <p:cNvPr id="162" name="Google Shape;162;p4"/>
          <p:cNvSpPr txBox="1"/>
          <p:nvPr/>
        </p:nvSpPr>
        <p:spPr>
          <a:xfrm>
            <a:off x="2340769" y="7583875"/>
            <a:ext cx="3059302" cy="4870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Antique, i.e., old</a:t>
            </a:r>
            <a:endParaRPr/>
          </a:p>
        </p:txBody>
      </p:sp>
      <p:sp>
        <p:nvSpPr>
          <p:cNvPr id="163" name="Google Shape;163;p4"/>
          <p:cNvSpPr txBox="1"/>
          <p:nvPr/>
        </p:nvSpPr>
        <p:spPr>
          <a:xfrm>
            <a:off x="7266950" y="7345750"/>
            <a:ext cx="3752695" cy="9632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Synonym - Ancient</a:t>
            </a:r>
            <a:endParaRPr/>
          </a:p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Antonym - Modern</a:t>
            </a:r>
            <a:endParaRPr/>
          </a:p>
        </p:txBody>
      </p:sp>
      <p:sp>
        <p:nvSpPr>
          <p:cNvPr id="164" name="Google Shape;164;p4"/>
          <p:cNvSpPr txBox="1"/>
          <p:nvPr/>
        </p:nvSpPr>
        <p:spPr>
          <a:xfrm>
            <a:off x="12697834" y="7340987"/>
            <a:ext cx="3439179" cy="9728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People love to see the antique items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A5D9FA"/>
        </a:solidFill>
      </p:bgPr>
    </p:bg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5"/>
          <p:cNvSpPr/>
          <p:nvPr/>
        </p:nvSpPr>
        <p:spPr>
          <a:xfrm>
            <a:off x="13938900" y="2338666"/>
            <a:ext cx="3320400" cy="3320400"/>
          </a:xfrm>
          <a:custGeom>
            <a:rect b="b" l="l" r="r" t="t"/>
            <a:pathLst>
              <a:path extrusionOk="0" h="3320400" w="3320400">
                <a:moveTo>
                  <a:pt x="0" y="0"/>
                </a:moveTo>
                <a:lnTo>
                  <a:pt x="3320400" y="0"/>
                </a:lnTo>
                <a:lnTo>
                  <a:pt x="3320400" y="3320400"/>
                </a:lnTo>
                <a:lnTo>
                  <a:pt x="0" y="33204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170" name="Google Shape;170;p5"/>
          <p:cNvGrpSpPr/>
          <p:nvPr/>
        </p:nvGrpSpPr>
        <p:grpSpPr>
          <a:xfrm>
            <a:off x="1394489" y="2729191"/>
            <a:ext cx="15499021" cy="3785671"/>
            <a:chOff x="0" y="0"/>
            <a:chExt cx="5740378" cy="1402100"/>
          </a:xfrm>
        </p:grpSpPr>
        <p:sp>
          <p:nvSpPr>
            <p:cNvPr id="171" name="Google Shape;171;p5"/>
            <p:cNvSpPr/>
            <p:nvPr/>
          </p:nvSpPr>
          <p:spPr>
            <a:xfrm>
              <a:off x="0" y="0"/>
              <a:ext cx="5740378" cy="1402100"/>
            </a:xfrm>
            <a:custGeom>
              <a:rect b="b" l="l" r="r" t="t"/>
              <a:pathLst>
                <a:path extrusionOk="0" h="1402100" w="5740378">
                  <a:moveTo>
                    <a:pt x="0" y="0"/>
                  </a:moveTo>
                  <a:lnTo>
                    <a:pt x="5740378" y="0"/>
                  </a:lnTo>
                  <a:lnTo>
                    <a:pt x="5740378" y="1402100"/>
                  </a:lnTo>
                  <a:lnTo>
                    <a:pt x="0" y="1402100"/>
                  </a:lnTo>
                  <a:close/>
                </a:path>
              </a:pathLst>
            </a:custGeom>
            <a:solidFill>
              <a:srgbClr val="FFFFFF"/>
            </a:solidFill>
            <a:ln cap="sq" cmpd="sng" w="19050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</p:sp>
        <p:sp>
          <p:nvSpPr>
            <p:cNvPr id="172" name="Google Shape;172;p5"/>
            <p:cNvSpPr txBox="1"/>
            <p:nvPr/>
          </p:nvSpPr>
          <p:spPr>
            <a:xfrm>
              <a:off x="0" y="9525"/>
              <a:ext cx="5740378" cy="13925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855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3" name="Google Shape;173;p5"/>
          <p:cNvGrpSpPr/>
          <p:nvPr/>
        </p:nvGrpSpPr>
        <p:grpSpPr>
          <a:xfrm>
            <a:off x="1394489" y="6900983"/>
            <a:ext cx="15499021" cy="2216253"/>
            <a:chOff x="0" y="0"/>
            <a:chExt cx="5740378" cy="820835"/>
          </a:xfrm>
        </p:grpSpPr>
        <p:sp>
          <p:nvSpPr>
            <p:cNvPr id="174" name="Google Shape;174;p5"/>
            <p:cNvSpPr/>
            <p:nvPr/>
          </p:nvSpPr>
          <p:spPr>
            <a:xfrm>
              <a:off x="0" y="0"/>
              <a:ext cx="5740378" cy="820835"/>
            </a:xfrm>
            <a:custGeom>
              <a:rect b="b" l="l" r="r" t="t"/>
              <a:pathLst>
                <a:path extrusionOk="0" h="820835" w="5740378">
                  <a:moveTo>
                    <a:pt x="0" y="0"/>
                  </a:moveTo>
                  <a:lnTo>
                    <a:pt x="5740378" y="0"/>
                  </a:lnTo>
                  <a:lnTo>
                    <a:pt x="5740378" y="820835"/>
                  </a:lnTo>
                  <a:lnTo>
                    <a:pt x="0" y="820835"/>
                  </a:lnTo>
                  <a:close/>
                </a:path>
              </a:pathLst>
            </a:custGeom>
            <a:solidFill>
              <a:srgbClr val="FFFFFF"/>
            </a:solidFill>
            <a:ln cap="sq" cmpd="sng" w="19050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</p:sp>
        <p:sp>
          <p:nvSpPr>
            <p:cNvPr id="175" name="Google Shape;175;p5"/>
            <p:cNvSpPr txBox="1"/>
            <p:nvPr/>
          </p:nvSpPr>
          <p:spPr>
            <a:xfrm>
              <a:off x="0" y="9525"/>
              <a:ext cx="5740378" cy="8113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855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6" name="Google Shape;176;p5"/>
          <p:cNvSpPr/>
          <p:nvPr/>
        </p:nvSpPr>
        <p:spPr>
          <a:xfrm flipH="1">
            <a:off x="1931239" y="3617073"/>
            <a:ext cx="1166553" cy="1166553"/>
          </a:xfrm>
          <a:custGeom>
            <a:rect b="b" l="l" r="r" t="t"/>
            <a:pathLst>
              <a:path extrusionOk="0" h="1166553" w="1166553">
                <a:moveTo>
                  <a:pt x="1166554" y="0"/>
                </a:moveTo>
                <a:lnTo>
                  <a:pt x="0" y="0"/>
                </a:lnTo>
                <a:lnTo>
                  <a:pt x="0" y="1166553"/>
                </a:lnTo>
                <a:lnTo>
                  <a:pt x="1166554" y="1166553"/>
                </a:lnTo>
                <a:lnTo>
                  <a:pt x="1166554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77" name="Google Shape;177;p5"/>
          <p:cNvSpPr/>
          <p:nvPr/>
        </p:nvSpPr>
        <p:spPr>
          <a:xfrm>
            <a:off x="15125495" y="7635769"/>
            <a:ext cx="2133805" cy="2133805"/>
          </a:xfrm>
          <a:custGeom>
            <a:rect b="b" l="l" r="r" t="t"/>
            <a:pathLst>
              <a:path extrusionOk="0" h="2133805" w="2133805">
                <a:moveTo>
                  <a:pt x="0" y="0"/>
                </a:moveTo>
                <a:lnTo>
                  <a:pt x="2133805" y="0"/>
                </a:lnTo>
                <a:lnTo>
                  <a:pt x="2133805" y="2133805"/>
                </a:lnTo>
                <a:lnTo>
                  <a:pt x="0" y="213380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78" name="Google Shape;178;p5"/>
          <p:cNvSpPr txBox="1"/>
          <p:nvPr/>
        </p:nvSpPr>
        <p:spPr>
          <a:xfrm>
            <a:off x="4099129" y="3671516"/>
            <a:ext cx="11231411" cy="19875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9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root word is a word or word part that can form the basis of new words through the addition of prefixes and suffixes.</a:t>
            </a:r>
            <a:endParaRPr/>
          </a:p>
        </p:txBody>
      </p:sp>
      <p:sp>
        <p:nvSpPr>
          <p:cNvPr id="179" name="Google Shape;179;p5"/>
          <p:cNvSpPr txBox="1"/>
          <p:nvPr/>
        </p:nvSpPr>
        <p:spPr>
          <a:xfrm>
            <a:off x="3220257" y="1262129"/>
            <a:ext cx="11847486" cy="10712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ROOT WORDS</a:t>
            </a:r>
            <a:endParaRPr/>
          </a:p>
        </p:txBody>
      </p:sp>
      <p:sp>
        <p:nvSpPr>
          <p:cNvPr id="180" name="Google Shape;180;p5"/>
          <p:cNvSpPr txBox="1"/>
          <p:nvPr/>
        </p:nvSpPr>
        <p:spPr>
          <a:xfrm>
            <a:off x="2421244" y="7476887"/>
            <a:ext cx="13445513" cy="10096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Understanding the meanings of common roots can help you work out themeanings of new words as you encounter them.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A5D9FA"/>
        </a:solidFill>
      </p:bgPr>
    </p:bg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6"/>
          <p:cNvSpPr/>
          <p:nvPr/>
        </p:nvSpPr>
        <p:spPr>
          <a:xfrm rot="-2333392">
            <a:off x="-1305204" y="-4974383"/>
            <a:ext cx="20898408" cy="20898408"/>
          </a:xfrm>
          <a:custGeom>
            <a:rect b="b" l="l" r="r" t="t"/>
            <a:pathLst>
              <a:path extrusionOk="0" h="20898408" w="20898408">
                <a:moveTo>
                  <a:pt x="0" y="0"/>
                </a:moveTo>
                <a:lnTo>
                  <a:pt x="20898408" y="0"/>
                </a:lnTo>
                <a:lnTo>
                  <a:pt x="20898408" y="20898409"/>
                </a:lnTo>
                <a:lnTo>
                  <a:pt x="0" y="2089840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86" name="Google Shape;186;p6"/>
          <p:cNvSpPr/>
          <p:nvPr/>
        </p:nvSpPr>
        <p:spPr>
          <a:xfrm>
            <a:off x="11021162" y="6172200"/>
            <a:ext cx="5987143" cy="4114800"/>
          </a:xfrm>
          <a:custGeom>
            <a:rect b="b" l="l" r="r" t="t"/>
            <a:pathLst>
              <a:path extrusionOk="0" h="4114800" w="5987143">
                <a:moveTo>
                  <a:pt x="0" y="0"/>
                </a:moveTo>
                <a:lnTo>
                  <a:pt x="5987143" y="0"/>
                </a:lnTo>
                <a:lnTo>
                  <a:pt x="598714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87" name="Google Shape;187;p6"/>
          <p:cNvSpPr/>
          <p:nvPr/>
        </p:nvSpPr>
        <p:spPr>
          <a:xfrm>
            <a:off x="1882085" y="5713563"/>
            <a:ext cx="5865562" cy="4230537"/>
          </a:xfrm>
          <a:custGeom>
            <a:rect b="b" l="l" r="r" t="t"/>
            <a:pathLst>
              <a:path extrusionOk="0" h="4230537" w="5865562">
                <a:moveTo>
                  <a:pt x="0" y="0"/>
                </a:moveTo>
                <a:lnTo>
                  <a:pt x="5865562" y="0"/>
                </a:lnTo>
                <a:lnTo>
                  <a:pt x="5865562" y="4230537"/>
                </a:lnTo>
                <a:lnTo>
                  <a:pt x="0" y="423053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88" name="Google Shape;188;p6"/>
          <p:cNvSpPr/>
          <p:nvPr/>
        </p:nvSpPr>
        <p:spPr>
          <a:xfrm rot="1321566">
            <a:off x="2222507" y="437457"/>
            <a:ext cx="4711426" cy="5256394"/>
          </a:xfrm>
          <a:custGeom>
            <a:rect b="b" l="l" r="r" t="t"/>
            <a:pathLst>
              <a:path extrusionOk="0" h="5256394" w="4711426">
                <a:moveTo>
                  <a:pt x="0" y="0"/>
                </a:moveTo>
                <a:lnTo>
                  <a:pt x="4711426" y="0"/>
                </a:lnTo>
                <a:lnTo>
                  <a:pt x="4711426" y="5256395"/>
                </a:lnTo>
                <a:lnTo>
                  <a:pt x="0" y="52563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89" name="Google Shape;189;p6"/>
          <p:cNvSpPr/>
          <p:nvPr/>
        </p:nvSpPr>
        <p:spPr>
          <a:xfrm rot="-10096124">
            <a:off x="11537729" y="596531"/>
            <a:ext cx="5016392" cy="5596635"/>
          </a:xfrm>
          <a:custGeom>
            <a:rect b="b" l="l" r="r" t="t"/>
            <a:pathLst>
              <a:path extrusionOk="0" h="5596635" w="5016392">
                <a:moveTo>
                  <a:pt x="0" y="0"/>
                </a:moveTo>
                <a:lnTo>
                  <a:pt x="5016392" y="0"/>
                </a:lnTo>
                <a:lnTo>
                  <a:pt x="5016392" y="5596635"/>
                </a:lnTo>
                <a:lnTo>
                  <a:pt x="0" y="559663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90" name="Google Shape;190;p6"/>
          <p:cNvSpPr txBox="1"/>
          <p:nvPr/>
        </p:nvSpPr>
        <p:spPr>
          <a:xfrm>
            <a:off x="3117980" y="1559909"/>
            <a:ext cx="19473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egoist</a:t>
            </a:r>
            <a:endParaRPr/>
          </a:p>
        </p:txBody>
      </p:sp>
      <p:sp>
        <p:nvSpPr>
          <p:cNvPr id="191" name="Google Shape;191;p6"/>
          <p:cNvSpPr txBox="1"/>
          <p:nvPr/>
        </p:nvSpPr>
        <p:spPr>
          <a:xfrm>
            <a:off x="2851503" y="3657600"/>
            <a:ext cx="2480370" cy="8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7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ego + -ist</a:t>
            </a:r>
            <a:endParaRPr/>
          </a:p>
        </p:txBody>
      </p:sp>
      <p:sp>
        <p:nvSpPr>
          <p:cNvPr id="192" name="Google Shape;192;p6"/>
          <p:cNvSpPr txBox="1"/>
          <p:nvPr/>
        </p:nvSpPr>
        <p:spPr>
          <a:xfrm>
            <a:off x="13733452" y="1559909"/>
            <a:ext cx="1821061" cy="8413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acting</a:t>
            </a:r>
            <a:endParaRPr/>
          </a:p>
        </p:txBody>
      </p:sp>
      <p:sp>
        <p:nvSpPr>
          <p:cNvPr id="193" name="Google Shape;193;p6"/>
          <p:cNvSpPr txBox="1"/>
          <p:nvPr/>
        </p:nvSpPr>
        <p:spPr>
          <a:xfrm>
            <a:off x="13029049" y="3657600"/>
            <a:ext cx="2549575" cy="8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7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act + -ing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A5D9FA"/>
        </a:solidFill>
      </p:bgPr>
    </p:bg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7"/>
          <p:cNvSpPr/>
          <p:nvPr/>
        </p:nvSpPr>
        <p:spPr>
          <a:xfrm rot="-541637">
            <a:off x="620718" y="353313"/>
            <a:ext cx="6673279" cy="4756228"/>
          </a:xfrm>
          <a:custGeom>
            <a:rect b="b" l="l" r="r" t="t"/>
            <a:pathLst>
              <a:path extrusionOk="0" h="4756228" w="6673279">
                <a:moveTo>
                  <a:pt x="0" y="0"/>
                </a:moveTo>
                <a:lnTo>
                  <a:pt x="6673279" y="0"/>
                </a:lnTo>
                <a:lnTo>
                  <a:pt x="6673279" y="4756228"/>
                </a:lnTo>
                <a:lnTo>
                  <a:pt x="0" y="475622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99" name="Google Shape;199;p7"/>
          <p:cNvSpPr/>
          <p:nvPr/>
        </p:nvSpPr>
        <p:spPr>
          <a:xfrm rot="595502">
            <a:off x="11307191" y="5416406"/>
            <a:ext cx="6324508" cy="4358161"/>
          </a:xfrm>
          <a:custGeom>
            <a:rect b="b" l="l" r="r" t="t"/>
            <a:pathLst>
              <a:path extrusionOk="0" h="4358161" w="6324508">
                <a:moveTo>
                  <a:pt x="0" y="0"/>
                </a:moveTo>
                <a:lnTo>
                  <a:pt x="6324508" y="0"/>
                </a:lnTo>
                <a:lnTo>
                  <a:pt x="6324508" y="4358161"/>
                </a:lnTo>
                <a:lnTo>
                  <a:pt x="0" y="435816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00" name="Google Shape;200;p7"/>
          <p:cNvSpPr txBox="1"/>
          <p:nvPr/>
        </p:nvSpPr>
        <p:spPr>
          <a:xfrm>
            <a:off x="2063849" y="2032927"/>
            <a:ext cx="4725261" cy="13303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9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Root Words That Can Stand Alone</a:t>
            </a:r>
            <a:endParaRPr/>
          </a:p>
        </p:txBody>
      </p:sp>
      <p:sp>
        <p:nvSpPr>
          <p:cNvPr id="201" name="Google Shape;201;p7"/>
          <p:cNvSpPr txBox="1"/>
          <p:nvPr/>
        </p:nvSpPr>
        <p:spPr>
          <a:xfrm>
            <a:off x="12272119" y="6896986"/>
            <a:ext cx="4029424" cy="13303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9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Root Words as Word Stems</a:t>
            </a:r>
            <a:endParaRPr/>
          </a:p>
        </p:txBody>
      </p:sp>
      <p:sp>
        <p:nvSpPr>
          <p:cNvPr id="202" name="Google Shape;202;p7"/>
          <p:cNvSpPr txBox="1"/>
          <p:nvPr/>
        </p:nvSpPr>
        <p:spPr>
          <a:xfrm>
            <a:off x="1028700" y="5536945"/>
            <a:ext cx="8365589" cy="33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9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Act: to move or do</a:t>
            </a:r>
            <a:endParaRPr/>
          </a:p>
          <a:p>
            <a:pPr indent="0" lvl="0" marL="0" marR="0" rtl="0" algn="l">
              <a:lnSpc>
                <a:spcPct val="13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9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(actor, acting, reenact)</a:t>
            </a:r>
            <a:endParaRPr/>
          </a:p>
          <a:p>
            <a:pPr indent="0" lvl="0" marL="0" marR="0" rtl="0" algn="l">
              <a:lnSpc>
                <a:spcPct val="13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999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9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Crypt: to hide</a:t>
            </a:r>
            <a:endParaRPr/>
          </a:p>
          <a:p>
            <a:pPr indent="0" lvl="0" marL="0" marR="0" rtl="0" algn="l">
              <a:lnSpc>
                <a:spcPct val="13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9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(apocryphal, cryptic, cryptography)</a:t>
            </a:r>
            <a:endParaRPr/>
          </a:p>
        </p:txBody>
      </p:sp>
      <p:sp>
        <p:nvSpPr>
          <p:cNvPr id="203" name="Google Shape;203;p7"/>
          <p:cNvSpPr txBox="1"/>
          <p:nvPr/>
        </p:nvSpPr>
        <p:spPr>
          <a:xfrm>
            <a:off x="8192493" y="718477"/>
            <a:ext cx="9767465" cy="33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9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Acri: bitter</a:t>
            </a:r>
            <a:endParaRPr/>
          </a:p>
          <a:p>
            <a:pPr indent="0" lvl="0" marL="0" marR="0" rtl="0" algn="l">
              <a:lnSpc>
                <a:spcPct val="13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9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(acrid, acrimony, acridity)</a:t>
            </a:r>
            <a:endParaRPr/>
          </a:p>
          <a:p>
            <a:pPr indent="0" lvl="0" marL="0" marR="0" rtl="0" algn="l">
              <a:lnSpc>
                <a:spcPct val="13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999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9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Astro: star</a:t>
            </a:r>
            <a:endParaRPr/>
          </a:p>
          <a:p>
            <a:pPr indent="0" lvl="0" marL="0" marR="0" rtl="0" algn="l">
              <a:lnSpc>
                <a:spcPct val="13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9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(astronaut, astronomy, astrophysics)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A5D9FA"/>
        </a:solidFill>
      </p:bgPr>
    </p:bg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8"/>
          <p:cNvSpPr/>
          <p:nvPr/>
        </p:nvSpPr>
        <p:spPr>
          <a:xfrm>
            <a:off x="15666903" y="435769"/>
            <a:ext cx="2185416" cy="2185416"/>
          </a:xfrm>
          <a:custGeom>
            <a:rect b="b" l="l" r="r" t="t"/>
            <a:pathLst>
              <a:path extrusionOk="0" h="2185416" w="2185416">
                <a:moveTo>
                  <a:pt x="0" y="0"/>
                </a:moveTo>
                <a:lnTo>
                  <a:pt x="2185416" y="0"/>
                </a:lnTo>
                <a:lnTo>
                  <a:pt x="2185416" y="2185415"/>
                </a:lnTo>
                <a:lnTo>
                  <a:pt x="0" y="218541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09" name="Google Shape;209;p8"/>
          <p:cNvSpPr/>
          <p:nvPr/>
        </p:nvSpPr>
        <p:spPr>
          <a:xfrm>
            <a:off x="1028700" y="588414"/>
            <a:ext cx="2099381" cy="2532148"/>
          </a:xfrm>
          <a:custGeom>
            <a:rect b="b" l="l" r="r" t="t"/>
            <a:pathLst>
              <a:path extrusionOk="0" h="2532148" w="2099381">
                <a:moveTo>
                  <a:pt x="0" y="0"/>
                </a:moveTo>
                <a:lnTo>
                  <a:pt x="2099381" y="0"/>
                </a:lnTo>
                <a:lnTo>
                  <a:pt x="2099381" y="2532148"/>
                </a:lnTo>
                <a:lnTo>
                  <a:pt x="0" y="253214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10" name="Google Shape;210;p8"/>
          <p:cNvSpPr/>
          <p:nvPr/>
        </p:nvSpPr>
        <p:spPr>
          <a:xfrm flipH="1">
            <a:off x="16046873" y="588414"/>
            <a:ext cx="1425477" cy="1880125"/>
          </a:xfrm>
          <a:custGeom>
            <a:rect b="b" l="l" r="r" t="t"/>
            <a:pathLst>
              <a:path extrusionOk="0" h="1880125" w="1425477">
                <a:moveTo>
                  <a:pt x="1425476" y="0"/>
                </a:moveTo>
                <a:lnTo>
                  <a:pt x="0" y="0"/>
                </a:lnTo>
                <a:lnTo>
                  <a:pt x="0" y="1880125"/>
                </a:lnTo>
                <a:lnTo>
                  <a:pt x="1425476" y="1880125"/>
                </a:lnTo>
                <a:lnTo>
                  <a:pt x="1425476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11" name="Google Shape;211;p8"/>
          <p:cNvSpPr/>
          <p:nvPr/>
        </p:nvSpPr>
        <p:spPr>
          <a:xfrm>
            <a:off x="1877381" y="2002371"/>
            <a:ext cx="402018" cy="662006"/>
          </a:xfrm>
          <a:custGeom>
            <a:rect b="b" l="l" r="r" t="t"/>
            <a:pathLst>
              <a:path extrusionOk="0" h="662006" w="402018">
                <a:moveTo>
                  <a:pt x="0" y="0"/>
                </a:moveTo>
                <a:lnTo>
                  <a:pt x="402019" y="0"/>
                </a:lnTo>
                <a:lnTo>
                  <a:pt x="402019" y="662007"/>
                </a:lnTo>
                <a:lnTo>
                  <a:pt x="0" y="66200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12" name="Google Shape;212;p8"/>
          <p:cNvSpPr txBox="1"/>
          <p:nvPr/>
        </p:nvSpPr>
        <p:spPr>
          <a:xfrm>
            <a:off x="3220257" y="1262129"/>
            <a:ext cx="11847486" cy="10712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Root Hunt Exercise</a:t>
            </a:r>
            <a:endParaRPr/>
          </a:p>
        </p:txBody>
      </p:sp>
      <p:sp>
        <p:nvSpPr>
          <p:cNvPr id="213" name="Google Shape;213;p8"/>
          <p:cNvSpPr txBox="1"/>
          <p:nvPr/>
        </p:nvSpPr>
        <p:spPr>
          <a:xfrm>
            <a:off x="2884012" y="3001962"/>
            <a:ext cx="3726967" cy="61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431800" lvl="1" marL="863599" marR="0" rtl="0" algn="l">
              <a:lnSpc>
                <a:spcPct val="25003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99"/>
              <a:buFont typeface="Arial"/>
              <a:buAutoNum type="arabicPeriod"/>
            </a:pPr>
            <a:r>
              <a:rPr b="0" i="0" lang="en-US" sz="39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Ambul  </a:t>
            </a:r>
            <a:endParaRPr/>
          </a:p>
          <a:p>
            <a:pPr indent="-431800" lvl="1" marL="863599" marR="0" rtl="0" algn="l">
              <a:lnSpc>
                <a:spcPct val="25003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99"/>
              <a:buFont typeface="Arial"/>
              <a:buAutoNum type="arabicPeriod"/>
            </a:pPr>
            <a:r>
              <a:rPr b="0" i="0" lang="en-US" sz="39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Cardio</a:t>
            </a:r>
            <a:endParaRPr/>
          </a:p>
          <a:p>
            <a:pPr indent="-431800" lvl="1" marL="863599" marR="0" rtl="0" algn="l">
              <a:lnSpc>
                <a:spcPct val="25003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99"/>
              <a:buFont typeface="Arial"/>
              <a:buAutoNum type="arabicPeriod"/>
            </a:pPr>
            <a:r>
              <a:rPr b="0" i="0" lang="en-US" sz="39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Cede</a:t>
            </a:r>
            <a:endParaRPr/>
          </a:p>
          <a:p>
            <a:pPr indent="-431800" lvl="1" marL="863599" marR="0" rtl="0" algn="l">
              <a:lnSpc>
                <a:spcPct val="25003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99"/>
              <a:buFont typeface="Arial"/>
              <a:buAutoNum type="arabicPeriod"/>
            </a:pPr>
            <a:r>
              <a:rPr b="0" i="0" lang="en-US" sz="39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Counter</a:t>
            </a:r>
            <a:endParaRPr/>
          </a:p>
          <a:p>
            <a:pPr indent="-431800" lvl="1" marL="863599" marR="0" rtl="0" algn="l">
              <a:lnSpc>
                <a:spcPct val="25003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99"/>
              <a:buFont typeface="Arial"/>
              <a:buAutoNum type="arabicPeriod"/>
            </a:pPr>
            <a:r>
              <a:rPr b="0" i="0" lang="en-US" sz="39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Dem </a:t>
            </a:r>
            <a:endParaRPr/>
          </a:p>
        </p:txBody>
      </p:sp>
      <p:sp>
        <p:nvSpPr>
          <p:cNvPr id="214" name="Google Shape;214;p8"/>
          <p:cNvSpPr txBox="1"/>
          <p:nvPr/>
        </p:nvSpPr>
        <p:spPr>
          <a:xfrm>
            <a:off x="11511633" y="3001962"/>
            <a:ext cx="5247978" cy="61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25003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9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A. heart</a:t>
            </a:r>
            <a:endParaRPr/>
          </a:p>
          <a:p>
            <a:pPr indent="0" lvl="0" marL="0" marR="0" rtl="0" algn="just">
              <a:lnSpc>
                <a:spcPct val="25003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9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B. people</a:t>
            </a:r>
            <a:endParaRPr/>
          </a:p>
          <a:p>
            <a:pPr indent="0" lvl="0" marL="0" marR="0" rtl="0" algn="just">
              <a:lnSpc>
                <a:spcPct val="25003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9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C. against or opposite</a:t>
            </a:r>
            <a:endParaRPr/>
          </a:p>
          <a:p>
            <a:pPr indent="0" lvl="0" marL="0" marR="0" rtl="0" algn="just">
              <a:lnSpc>
                <a:spcPct val="25003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9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D. to go or yield</a:t>
            </a:r>
            <a:endParaRPr/>
          </a:p>
          <a:p>
            <a:pPr indent="0" lvl="0" marL="0" marR="0" rtl="0" algn="just">
              <a:lnSpc>
                <a:spcPct val="25003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9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E. to move or walk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A5D9FA"/>
        </a:solidFill>
      </p:bgPr>
    </p:bg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9"/>
          <p:cNvSpPr/>
          <p:nvPr/>
        </p:nvSpPr>
        <p:spPr>
          <a:xfrm>
            <a:off x="15666903" y="435769"/>
            <a:ext cx="2185416" cy="2185416"/>
          </a:xfrm>
          <a:custGeom>
            <a:rect b="b" l="l" r="r" t="t"/>
            <a:pathLst>
              <a:path extrusionOk="0" h="2185416" w="2185416">
                <a:moveTo>
                  <a:pt x="0" y="0"/>
                </a:moveTo>
                <a:lnTo>
                  <a:pt x="2185416" y="0"/>
                </a:lnTo>
                <a:lnTo>
                  <a:pt x="2185416" y="2185415"/>
                </a:lnTo>
                <a:lnTo>
                  <a:pt x="0" y="218541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20" name="Google Shape;220;p9"/>
          <p:cNvSpPr/>
          <p:nvPr/>
        </p:nvSpPr>
        <p:spPr>
          <a:xfrm>
            <a:off x="1028700" y="588414"/>
            <a:ext cx="2099381" cy="2532148"/>
          </a:xfrm>
          <a:custGeom>
            <a:rect b="b" l="l" r="r" t="t"/>
            <a:pathLst>
              <a:path extrusionOk="0" h="2532148" w="2099381">
                <a:moveTo>
                  <a:pt x="0" y="0"/>
                </a:moveTo>
                <a:lnTo>
                  <a:pt x="2099381" y="0"/>
                </a:lnTo>
                <a:lnTo>
                  <a:pt x="2099381" y="2532148"/>
                </a:lnTo>
                <a:lnTo>
                  <a:pt x="0" y="253214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21" name="Google Shape;221;p9"/>
          <p:cNvSpPr/>
          <p:nvPr/>
        </p:nvSpPr>
        <p:spPr>
          <a:xfrm flipH="1">
            <a:off x="16046873" y="588414"/>
            <a:ext cx="1425477" cy="1880125"/>
          </a:xfrm>
          <a:custGeom>
            <a:rect b="b" l="l" r="r" t="t"/>
            <a:pathLst>
              <a:path extrusionOk="0" h="1880125" w="1425477">
                <a:moveTo>
                  <a:pt x="1425476" y="0"/>
                </a:moveTo>
                <a:lnTo>
                  <a:pt x="0" y="0"/>
                </a:lnTo>
                <a:lnTo>
                  <a:pt x="0" y="1880125"/>
                </a:lnTo>
                <a:lnTo>
                  <a:pt x="1425476" y="1880125"/>
                </a:lnTo>
                <a:lnTo>
                  <a:pt x="1425476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22" name="Google Shape;222;p9"/>
          <p:cNvSpPr/>
          <p:nvPr/>
        </p:nvSpPr>
        <p:spPr>
          <a:xfrm>
            <a:off x="1877381" y="2002371"/>
            <a:ext cx="402018" cy="662006"/>
          </a:xfrm>
          <a:custGeom>
            <a:rect b="b" l="l" r="r" t="t"/>
            <a:pathLst>
              <a:path extrusionOk="0" h="662006" w="402018">
                <a:moveTo>
                  <a:pt x="0" y="0"/>
                </a:moveTo>
                <a:lnTo>
                  <a:pt x="402019" y="0"/>
                </a:lnTo>
                <a:lnTo>
                  <a:pt x="402019" y="662007"/>
                </a:lnTo>
                <a:lnTo>
                  <a:pt x="0" y="66200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23" name="Google Shape;223;p9"/>
          <p:cNvSpPr txBox="1"/>
          <p:nvPr/>
        </p:nvSpPr>
        <p:spPr>
          <a:xfrm>
            <a:off x="3220257" y="1262129"/>
            <a:ext cx="11847486" cy="10712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Root Hunt - ANSWERS</a:t>
            </a:r>
            <a:endParaRPr/>
          </a:p>
        </p:txBody>
      </p:sp>
      <p:sp>
        <p:nvSpPr>
          <p:cNvPr id="224" name="Google Shape;224;p9"/>
          <p:cNvSpPr txBox="1"/>
          <p:nvPr/>
        </p:nvSpPr>
        <p:spPr>
          <a:xfrm>
            <a:off x="2884012" y="3001962"/>
            <a:ext cx="3726967" cy="61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431800" lvl="1" marL="863599" marR="0" rtl="0" algn="l">
              <a:lnSpc>
                <a:spcPct val="25003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99"/>
              <a:buFont typeface="Arial"/>
              <a:buAutoNum type="arabicPeriod"/>
            </a:pPr>
            <a:r>
              <a:rPr b="0" i="0" lang="en-US" sz="39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Ambul  </a:t>
            </a:r>
            <a:endParaRPr/>
          </a:p>
          <a:p>
            <a:pPr indent="-431800" lvl="1" marL="863599" marR="0" rtl="0" algn="l">
              <a:lnSpc>
                <a:spcPct val="25003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99"/>
              <a:buFont typeface="Arial"/>
              <a:buAutoNum type="arabicPeriod"/>
            </a:pPr>
            <a:r>
              <a:rPr b="0" i="0" lang="en-US" sz="39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Cardio</a:t>
            </a:r>
            <a:endParaRPr/>
          </a:p>
          <a:p>
            <a:pPr indent="-431800" lvl="1" marL="863599" marR="0" rtl="0" algn="l">
              <a:lnSpc>
                <a:spcPct val="25003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99"/>
              <a:buFont typeface="Arial"/>
              <a:buAutoNum type="arabicPeriod"/>
            </a:pPr>
            <a:r>
              <a:rPr b="0" i="0" lang="en-US" sz="39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Cede</a:t>
            </a:r>
            <a:endParaRPr/>
          </a:p>
          <a:p>
            <a:pPr indent="-431800" lvl="1" marL="863599" marR="0" rtl="0" algn="l">
              <a:lnSpc>
                <a:spcPct val="25003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99"/>
              <a:buFont typeface="Arial"/>
              <a:buAutoNum type="arabicPeriod"/>
            </a:pPr>
            <a:r>
              <a:rPr b="0" i="0" lang="en-US" sz="39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Counter</a:t>
            </a:r>
            <a:endParaRPr/>
          </a:p>
          <a:p>
            <a:pPr indent="-431800" lvl="1" marL="863599" marR="0" rtl="0" algn="l">
              <a:lnSpc>
                <a:spcPct val="25003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99"/>
              <a:buFont typeface="Arial"/>
              <a:buAutoNum type="arabicPeriod"/>
            </a:pPr>
            <a:r>
              <a:rPr b="0" i="0" lang="en-US" sz="39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Dem </a:t>
            </a:r>
            <a:endParaRPr/>
          </a:p>
        </p:txBody>
      </p:sp>
      <p:sp>
        <p:nvSpPr>
          <p:cNvPr id="225" name="Google Shape;225;p9"/>
          <p:cNvSpPr txBox="1"/>
          <p:nvPr/>
        </p:nvSpPr>
        <p:spPr>
          <a:xfrm>
            <a:off x="11511633" y="3001962"/>
            <a:ext cx="5247978" cy="61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25003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9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A. to move or walk</a:t>
            </a:r>
            <a:endParaRPr/>
          </a:p>
          <a:p>
            <a:pPr indent="0" lvl="0" marL="0" marR="0" rtl="0" algn="just">
              <a:lnSpc>
                <a:spcPct val="25003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9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B. heart</a:t>
            </a:r>
            <a:endParaRPr/>
          </a:p>
          <a:p>
            <a:pPr indent="0" lvl="0" marL="0" marR="0" rtl="0" algn="just">
              <a:lnSpc>
                <a:spcPct val="25003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9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C. to go or yield</a:t>
            </a:r>
            <a:endParaRPr/>
          </a:p>
          <a:p>
            <a:pPr indent="0" lvl="0" marL="0" marR="0" rtl="0" algn="just">
              <a:lnSpc>
                <a:spcPct val="25003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9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D. against or opposite</a:t>
            </a:r>
            <a:endParaRPr/>
          </a:p>
          <a:p>
            <a:pPr indent="0" lvl="0" marL="0" marR="0" rtl="0" algn="just">
              <a:lnSpc>
                <a:spcPct val="25003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9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E. people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</cp:coreProperties>
</file>